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77" r:id="rId3"/>
    <p:sldId id="278" r:id="rId4"/>
    <p:sldId id="279" r:id="rId5"/>
    <p:sldId id="280" r:id="rId6"/>
    <p:sldId id="275" r:id="rId7"/>
    <p:sldId id="276" r:id="rId8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EB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94353" autoAdjust="0"/>
  </p:normalViewPr>
  <p:slideViewPr>
    <p:cSldViewPr>
      <p:cViewPr varScale="1">
        <p:scale>
          <a:sx n="93" d="100"/>
          <a:sy n="93" d="100"/>
        </p:scale>
        <p:origin x="513" y="5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194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F0438-A608-48F4-B149-A74E2BD1DEFA}" type="datetimeFigureOut">
              <a:rPr lang="pt-BR" smtClean="0"/>
              <a:t>13/07/2024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1945B-4B31-499F-A716-CD794AB4EC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146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E1945B-4B31-499F-A716-CD794AB4EC5E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4521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tângulo 38">
            <a:extLst>
              <a:ext uri="{FF2B5EF4-FFF2-40B4-BE49-F238E27FC236}">
                <a16:creationId xmlns:a16="http://schemas.microsoft.com/office/drawing/2014/main" id="{EDE55CD9-9FA5-FAFF-D61D-D259F2FE3019}"/>
              </a:ext>
            </a:extLst>
          </p:cNvPr>
          <p:cNvSpPr/>
          <p:nvPr userDrawn="1"/>
        </p:nvSpPr>
        <p:spPr>
          <a:xfrm>
            <a:off x="6895536" y="1134044"/>
            <a:ext cx="2242648" cy="4018973"/>
          </a:xfrm>
          <a:prstGeom prst="rect">
            <a:avLst/>
          </a:prstGeom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0282007A-08EF-679D-7603-4CF446421469}"/>
              </a:ext>
            </a:extLst>
          </p:cNvPr>
          <p:cNvGrpSpPr/>
          <p:nvPr userDrawn="1"/>
        </p:nvGrpSpPr>
        <p:grpSpPr>
          <a:xfrm>
            <a:off x="7020272" y="1312694"/>
            <a:ext cx="1902360" cy="3498801"/>
            <a:chOff x="7020272" y="1312694"/>
            <a:chExt cx="1902360" cy="3498801"/>
          </a:xfrm>
        </p:grpSpPr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0E3E1F6C-A3F0-60C4-F9CB-A09152A33279}"/>
                </a:ext>
              </a:extLst>
            </p:cNvPr>
            <p:cNvSpPr/>
            <p:nvPr userDrawn="1"/>
          </p:nvSpPr>
          <p:spPr>
            <a:xfrm>
              <a:off x="8388424" y="1312694"/>
              <a:ext cx="432000" cy="432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E3FF1AEF-CCE3-BD55-9D0D-6F1031F61E60}"/>
                </a:ext>
              </a:extLst>
            </p:cNvPr>
            <p:cNvSpPr/>
            <p:nvPr userDrawn="1"/>
          </p:nvSpPr>
          <p:spPr>
            <a:xfrm>
              <a:off x="7747188" y="3319455"/>
              <a:ext cx="288000" cy="288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0" name="Elipse 9">
              <a:extLst>
                <a:ext uri="{FF2B5EF4-FFF2-40B4-BE49-F238E27FC236}">
                  <a16:creationId xmlns:a16="http://schemas.microsoft.com/office/drawing/2014/main" id="{11CC8E36-A873-B0B8-CEFF-50247B09F856}"/>
                </a:ext>
              </a:extLst>
            </p:cNvPr>
            <p:cNvSpPr/>
            <p:nvPr userDrawn="1"/>
          </p:nvSpPr>
          <p:spPr>
            <a:xfrm>
              <a:off x="7983342" y="3991934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52E61BBB-D0A7-0A6A-8AF1-DBCB7E68E44F}"/>
                </a:ext>
              </a:extLst>
            </p:cNvPr>
            <p:cNvSpPr/>
            <p:nvPr userDrawn="1"/>
          </p:nvSpPr>
          <p:spPr>
            <a:xfrm>
              <a:off x="7020272" y="1351117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59493DAC-0AAA-78F2-22E9-6992493DB545}"/>
                </a:ext>
              </a:extLst>
            </p:cNvPr>
            <p:cNvSpPr/>
            <p:nvPr userDrawn="1"/>
          </p:nvSpPr>
          <p:spPr>
            <a:xfrm>
              <a:off x="7698575" y="1635959"/>
              <a:ext cx="288000" cy="288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AADE5A09-CA62-63F5-DAC8-E6BD6E5450A9}"/>
                </a:ext>
              </a:extLst>
            </p:cNvPr>
            <p:cNvSpPr/>
            <p:nvPr userDrawn="1"/>
          </p:nvSpPr>
          <p:spPr>
            <a:xfrm>
              <a:off x="8634632" y="2096929"/>
              <a:ext cx="288000" cy="288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D4DEF19D-91EB-8D75-0DB7-D0B82C1DFCF0}"/>
                </a:ext>
              </a:extLst>
            </p:cNvPr>
            <p:cNvSpPr/>
            <p:nvPr userDrawn="1"/>
          </p:nvSpPr>
          <p:spPr>
            <a:xfrm>
              <a:off x="8262117" y="2716820"/>
              <a:ext cx="360000" cy="36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E3F6E5A4-A70A-5814-00E8-71DDBF4BCD82}"/>
                </a:ext>
              </a:extLst>
            </p:cNvPr>
            <p:cNvSpPr/>
            <p:nvPr userDrawn="1"/>
          </p:nvSpPr>
          <p:spPr>
            <a:xfrm>
              <a:off x="8599795" y="4523495"/>
              <a:ext cx="288000" cy="288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D4B7AA20-44FD-48FB-2314-497C756DECCD}"/>
                </a:ext>
              </a:extLst>
            </p:cNvPr>
            <p:cNvSpPr/>
            <p:nvPr userDrawn="1"/>
          </p:nvSpPr>
          <p:spPr>
            <a:xfrm>
              <a:off x="8404096" y="3408357"/>
              <a:ext cx="432000" cy="432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52D0623F-F4A5-D952-5D59-A3F9A3176647}"/>
                </a:ext>
              </a:extLst>
            </p:cNvPr>
            <p:cNvSpPr/>
            <p:nvPr userDrawn="1"/>
          </p:nvSpPr>
          <p:spPr>
            <a:xfrm>
              <a:off x="7589870" y="2339461"/>
              <a:ext cx="432000" cy="432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0942" y="1597819"/>
            <a:ext cx="6690817" cy="131445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11348" y="2914650"/>
            <a:ext cx="6690004" cy="11248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DAA7-1B36-4EE4-999A-1F49A3DE79B4}" type="datetimeFigureOut">
              <a:rPr lang="pt-BR" smtClean="0"/>
              <a:t>13/07/2024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BD70-0683-4D8C-97AE-4CD021A0EDAD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AFC7734-A8FE-D236-00F0-5A681A0C6CA8}"/>
              </a:ext>
            </a:extLst>
          </p:cNvPr>
          <p:cNvSpPr txBox="1"/>
          <p:nvPr userDrawn="1"/>
        </p:nvSpPr>
        <p:spPr>
          <a:xfrm>
            <a:off x="7532593" y="1412984"/>
            <a:ext cx="9685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sng" dirty="0"/>
              <a:t>ORGANIZAÇÃO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82723A70-EB45-E6AC-6389-4171E3260FDD}"/>
              </a:ext>
            </a:extLst>
          </p:cNvPr>
          <p:cNvSpPr txBox="1"/>
          <p:nvPr userDrawn="1"/>
        </p:nvSpPr>
        <p:spPr>
          <a:xfrm>
            <a:off x="7753807" y="3706588"/>
            <a:ext cx="5261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u="sng" dirty="0"/>
              <a:t>APOIO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29D31689-8F93-8FCE-25C0-0EE935FF99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8860" y="2545691"/>
            <a:ext cx="1716000" cy="46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Espaço Reservado para Texto 22">
            <a:extLst>
              <a:ext uri="{FF2B5EF4-FFF2-40B4-BE49-F238E27FC236}">
                <a16:creationId xmlns:a16="http://schemas.microsoft.com/office/drawing/2014/main" id="{CBF2D1D3-7EEC-780B-9482-D29077BEA0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1844" y="4039479"/>
            <a:ext cx="3529012" cy="72778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pt-BR" dirty="0"/>
              <a:t>Clique para editar os estilos de texto Mestres</a:t>
            </a:r>
          </a:p>
        </p:txBody>
      </p:sp>
      <p:grpSp>
        <p:nvGrpSpPr>
          <p:cNvPr id="26" name="Agrupar 25">
            <a:extLst>
              <a:ext uri="{FF2B5EF4-FFF2-40B4-BE49-F238E27FC236}">
                <a16:creationId xmlns:a16="http://schemas.microsoft.com/office/drawing/2014/main" id="{60A057FC-837A-77DF-847F-8338E7644887}"/>
              </a:ext>
            </a:extLst>
          </p:cNvPr>
          <p:cNvGrpSpPr/>
          <p:nvPr userDrawn="1"/>
        </p:nvGrpSpPr>
        <p:grpSpPr>
          <a:xfrm>
            <a:off x="6960264" y="1909653"/>
            <a:ext cx="2113193" cy="477077"/>
            <a:chOff x="6732240" y="1907198"/>
            <a:chExt cx="2113193" cy="477077"/>
          </a:xfrm>
        </p:grpSpPr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12CD9996-B1EF-1252-A289-DF3EE90A6049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42576" y="1907198"/>
              <a:ext cx="1002857" cy="46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8" name="Imagem 37" descr="Texto&#10;&#10;Descrição gerada automaticamente">
              <a:extLst>
                <a:ext uri="{FF2B5EF4-FFF2-40B4-BE49-F238E27FC236}">
                  <a16:creationId xmlns:a16="http://schemas.microsoft.com/office/drawing/2014/main" id="{0938821F-241C-137C-4AD2-E9DE924426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0" y="1916275"/>
              <a:ext cx="1049086" cy="468000"/>
            </a:xfrm>
            <a:prstGeom prst="rect">
              <a:avLst/>
            </a:prstGeom>
          </p:spPr>
        </p:pic>
      </p:grpSp>
      <p:grpSp>
        <p:nvGrpSpPr>
          <p:cNvPr id="32" name="Agrupar 31">
            <a:extLst>
              <a:ext uri="{FF2B5EF4-FFF2-40B4-BE49-F238E27FC236}">
                <a16:creationId xmlns:a16="http://schemas.microsoft.com/office/drawing/2014/main" id="{502FDCBF-7AB1-C692-6DC4-AE8C9AAE013C}"/>
              </a:ext>
            </a:extLst>
          </p:cNvPr>
          <p:cNvGrpSpPr/>
          <p:nvPr userDrawn="1"/>
        </p:nvGrpSpPr>
        <p:grpSpPr>
          <a:xfrm>
            <a:off x="7142036" y="4065070"/>
            <a:ext cx="1749648" cy="338114"/>
            <a:chOff x="7171188" y="4062615"/>
            <a:chExt cx="1749648" cy="338114"/>
          </a:xfrm>
        </p:grpSpPr>
        <p:pic>
          <p:nvPicPr>
            <p:cNvPr id="1034" name="Picture 10">
              <a:extLst>
                <a:ext uri="{FF2B5EF4-FFF2-40B4-BE49-F238E27FC236}">
                  <a16:creationId xmlns:a16="http://schemas.microsoft.com/office/drawing/2014/main" id="{D0A1B632-6192-7BD5-13E5-9441C018C6A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28836" y="4062615"/>
              <a:ext cx="792000" cy="33811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>
              <a:extLst>
                <a:ext uri="{FF2B5EF4-FFF2-40B4-BE49-F238E27FC236}">
                  <a16:creationId xmlns:a16="http://schemas.microsoft.com/office/drawing/2014/main" id="{59E13DA3-4D24-67CA-E92C-52AD3978AD1D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1188" y="4131090"/>
              <a:ext cx="720000" cy="2216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385748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DAA7-1B36-4EE4-999A-1F49A3DE79B4}" type="datetimeFigureOut">
              <a:rPr lang="pt-BR" smtClean="0"/>
              <a:t>13/07/2024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BD70-0683-4D8C-97AE-4CD021A0ED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4679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DAA7-1B36-4EE4-999A-1F49A3DE79B4}" type="datetimeFigureOut">
              <a:rPr lang="pt-BR" smtClean="0"/>
              <a:t>13/07/2024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BD70-0683-4D8C-97AE-4CD021A0ED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5331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DAA7-1B36-4EE4-999A-1F49A3DE79B4}" type="datetimeFigureOut">
              <a:rPr lang="pt-BR" smtClean="0"/>
              <a:t>13/07/2024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BD70-0683-4D8C-97AE-4CD021A0EDAD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Agrupar 6">
            <a:extLst>
              <a:ext uri="{FF2B5EF4-FFF2-40B4-BE49-F238E27FC236}">
                <a16:creationId xmlns:a16="http://schemas.microsoft.com/office/drawing/2014/main" id="{4F86D932-F611-B408-0C7F-FD028C337317}"/>
              </a:ext>
            </a:extLst>
          </p:cNvPr>
          <p:cNvGrpSpPr/>
          <p:nvPr userDrawn="1"/>
        </p:nvGrpSpPr>
        <p:grpSpPr>
          <a:xfrm>
            <a:off x="169417" y="1206383"/>
            <a:ext cx="8793357" cy="886077"/>
            <a:chOff x="199050" y="1253065"/>
            <a:chExt cx="8793357" cy="1182986"/>
          </a:xfrm>
        </p:grpSpPr>
        <p:sp>
          <p:nvSpPr>
            <p:cNvPr id="8" name="Elipse 7">
              <a:extLst>
                <a:ext uri="{FF2B5EF4-FFF2-40B4-BE49-F238E27FC236}">
                  <a16:creationId xmlns:a16="http://schemas.microsoft.com/office/drawing/2014/main" id="{C149ED94-202B-E28F-A9F4-F33D5627B311}"/>
                </a:ext>
              </a:extLst>
            </p:cNvPr>
            <p:cNvSpPr/>
            <p:nvPr/>
          </p:nvSpPr>
          <p:spPr>
            <a:xfrm>
              <a:off x="3203848" y="1253068"/>
              <a:ext cx="360000" cy="48063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" name="Elipse 8">
              <a:extLst>
                <a:ext uri="{FF2B5EF4-FFF2-40B4-BE49-F238E27FC236}">
                  <a16:creationId xmlns:a16="http://schemas.microsoft.com/office/drawing/2014/main" id="{16FF7495-70F3-01B1-B092-8D229A921FF7}"/>
                </a:ext>
              </a:extLst>
            </p:cNvPr>
            <p:cNvSpPr/>
            <p:nvPr/>
          </p:nvSpPr>
          <p:spPr>
            <a:xfrm>
              <a:off x="3851920" y="1460310"/>
              <a:ext cx="432000" cy="57675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1" name="Elipse 10">
              <a:extLst>
                <a:ext uri="{FF2B5EF4-FFF2-40B4-BE49-F238E27FC236}">
                  <a16:creationId xmlns:a16="http://schemas.microsoft.com/office/drawing/2014/main" id="{A9729766-E74C-E570-239F-64A1C96DD27E}"/>
                </a:ext>
              </a:extLst>
            </p:cNvPr>
            <p:cNvSpPr/>
            <p:nvPr/>
          </p:nvSpPr>
          <p:spPr>
            <a:xfrm>
              <a:off x="4638922" y="1930262"/>
              <a:ext cx="360000" cy="48063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2" name="Elipse 11">
              <a:extLst>
                <a:ext uri="{FF2B5EF4-FFF2-40B4-BE49-F238E27FC236}">
                  <a16:creationId xmlns:a16="http://schemas.microsoft.com/office/drawing/2014/main" id="{96C95ACB-3492-4F3A-8E4B-9B2534B84121}"/>
                </a:ext>
              </a:extLst>
            </p:cNvPr>
            <p:cNvSpPr/>
            <p:nvPr/>
          </p:nvSpPr>
          <p:spPr>
            <a:xfrm>
              <a:off x="3463853" y="1792214"/>
              <a:ext cx="288000" cy="38450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3" name="Elipse 12">
              <a:extLst>
                <a:ext uri="{FF2B5EF4-FFF2-40B4-BE49-F238E27FC236}">
                  <a16:creationId xmlns:a16="http://schemas.microsoft.com/office/drawing/2014/main" id="{BA3A72B0-8F09-2679-BB2D-37F8CCC9D055}"/>
                </a:ext>
              </a:extLst>
            </p:cNvPr>
            <p:cNvSpPr/>
            <p:nvPr/>
          </p:nvSpPr>
          <p:spPr>
            <a:xfrm>
              <a:off x="5279344" y="1578273"/>
              <a:ext cx="432000" cy="57675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4" name="Elipse 13">
              <a:extLst>
                <a:ext uri="{FF2B5EF4-FFF2-40B4-BE49-F238E27FC236}">
                  <a16:creationId xmlns:a16="http://schemas.microsoft.com/office/drawing/2014/main" id="{4EB91F2F-B660-77EF-F3F2-371766ED216C}"/>
                </a:ext>
              </a:extLst>
            </p:cNvPr>
            <p:cNvSpPr/>
            <p:nvPr/>
          </p:nvSpPr>
          <p:spPr>
            <a:xfrm>
              <a:off x="5921296" y="1253068"/>
              <a:ext cx="360000" cy="48063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5" name="Elipse 14">
              <a:extLst>
                <a:ext uri="{FF2B5EF4-FFF2-40B4-BE49-F238E27FC236}">
                  <a16:creationId xmlns:a16="http://schemas.microsoft.com/office/drawing/2014/main" id="{E5721052-494F-762F-4C7F-88853EBC0AEC}"/>
                </a:ext>
              </a:extLst>
            </p:cNvPr>
            <p:cNvSpPr/>
            <p:nvPr/>
          </p:nvSpPr>
          <p:spPr>
            <a:xfrm>
              <a:off x="6179550" y="1792214"/>
              <a:ext cx="288000" cy="38450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0FAF3D90-8362-0CE8-3CB4-CD21BCA5E9F3}"/>
                </a:ext>
              </a:extLst>
            </p:cNvPr>
            <p:cNvSpPr/>
            <p:nvPr/>
          </p:nvSpPr>
          <p:spPr>
            <a:xfrm>
              <a:off x="6747805" y="1859295"/>
              <a:ext cx="432000" cy="57675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6DCDB854-79DA-0C80-D799-2C1477EB8CAF}"/>
                </a:ext>
              </a:extLst>
            </p:cNvPr>
            <p:cNvSpPr/>
            <p:nvPr/>
          </p:nvSpPr>
          <p:spPr>
            <a:xfrm>
              <a:off x="7351061" y="1495791"/>
              <a:ext cx="360000" cy="48063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2CE21D39-E398-89B6-46A1-2466573ED885}"/>
                </a:ext>
              </a:extLst>
            </p:cNvPr>
            <p:cNvSpPr/>
            <p:nvPr/>
          </p:nvSpPr>
          <p:spPr>
            <a:xfrm>
              <a:off x="7998274" y="1253069"/>
              <a:ext cx="432000" cy="57675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0B5B8641-8FBC-82AF-A481-2371DB07513F}"/>
                </a:ext>
              </a:extLst>
            </p:cNvPr>
            <p:cNvSpPr/>
            <p:nvPr/>
          </p:nvSpPr>
          <p:spPr>
            <a:xfrm>
              <a:off x="8298117" y="1930262"/>
              <a:ext cx="360000" cy="48063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2" name="Elipse 21">
              <a:extLst>
                <a:ext uri="{FF2B5EF4-FFF2-40B4-BE49-F238E27FC236}">
                  <a16:creationId xmlns:a16="http://schemas.microsoft.com/office/drawing/2014/main" id="{064A7DAE-FD12-7ABE-005B-BE76EA97A2AA}"/>
                </a:ext>
              </a:extLst>
            </p:cNvPr>
            <p:cNvSpPr/>
            <p:nvPr/>
          </p:nvSpPr>
          <p:spPr>
            <a:xfrm>
              <a:off x="8704407" y="1253065"/>
              <a:ext cx="288000" cy="38450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3" name="Elipse 22">
              <a:extLst>
                <a:ext uri="{FF2B5EF4-FFF2-40B4-BE49-F238E27FC236}">
                  <a16:creationId xmlns:a16="http://schemas.microsoft.com/office/drawing/2014/main" id="{D417EA27-069D-3F7B-C0E5-0BB1A5576062}"/>
                </a:ext>
              </a:extLst>
            </p:cNvPr>
            <p:cNvSpPr/>
            <p:nvPr userDrawn="1"/>
          </p:nvSpPr>
          <p:spPr>
            <a:xfrm>
              <a:off x="2705304" y="1859295"/>
              <a:ext cx="432000" cy="57675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Elipse 24">
              <a:extLst>
                <a:ext uri="{FF2B5EF4-FFF2-40B4-BE49-F238E27FC236}">
                  <a16:creationId xmlns:a16="http://schemas.microsoft.com/office/drawing/2014/main" id="{230E86BD-579D-8CA8-20E7-1B19856CED18}"/>
                </a:ext>
              </a:extLst>
            </p:cNvPr>
            <p:cNvSpPr/>
            <p:nvPr/>
          </p:nvSpPr>
          <p:spPr>
            <a:xfrm>
              <a:off x="2024737" y="1737918"/>
              <a:ext cx="360000" cy="48063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Elipse 25">
              <a:extLst>
                <a:ext uri="{FF2B5EF4-FFF2-40B4-BE49-F238E27FC236}">
                  <a16:creationId xmlns:a16="http://schemas.microsoft.com/office/drawing/2014/main" id="{5D48A740-BBB2-EE3E-2895-EC3F8131A256}"/>
                </a:ext>
              </a:extLst>
            </p:cNvPr>
            <p:cNvSpPr/>
            <p:nvPr/>
          </p:nvSpPr>
          <p:spPr>
            <a:xfrm>
              <a:off x="1417549" y="1253069"/>
              <a:ext cx="432000" cy="57675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7" name="Elipse 26">
              <a:extLst>
                <a:ext uri="{FF2B5EF4-FFF2-40B4-BE49-F238E27FC236}">
                  <a16:creationId xmlns:a16="http://schemas.microsoft.com/office/drawing/2014/main" id="{F482F97A-FCED-4C84-BBA6-B2EC15A53BFF}"/>
                </a:ext>
              </a:extLst>
            </p:cNvPr>
            <p:cNvSpPr/>
            <p:nvPr/>
          </p:nvSpPr>
          <p:spPr>
            <a:xfrm>
              <a:off x="1404722" y="1940783"/>
              <a:ext cx="288000" cy="38450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8" name="Elipse 27">
              <a:extLst>
                <a:ext uri="{FF2B5EF4-FFF2-40B4-BE49-F238E27FC236}">
                  <a16:creationId xmlns:a16="http://schemas.microsoft.com/office/drawing/2014/main" id="{41B4CA54-ED57-8F54-5286-FA2F4474C191}"/>
                </a:ext>
              </a:extLst>
            </p:cNvPr>
            <p:cNvSpPr/>
            <p:nvPr/>
          </p:nvSpPr>
          <p:spPr>
            <a:xfrm>
              <a:off x="838379" y="1495791"/>
              <a:ext cx="360000" cy="48063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9" name="Elipse 28">
              <a:extLst>
                <a:ext uri="{FF2B5EF4-FFF2-40B4-BE49-F238E27FC236}">
                  <a16:creationId xmlns:a16="http://schemas.microsoft.com/office/drawing/2014/main" id="{1FB22786-B098-47F9-113D-481B9819C114}"/>
                </a:ext>
              </a:extLst>
            </p:cNvPr>
            <p:cNvSpPr/>
            <p:nvPr/>
          </p:nvSpPr>
          <p:spPr>
            <a:xfrm>
              <a:off x="199050" y="1859295"/>
              <a:ext cx="432000" cy="576756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1" name="Elipse 30">
              <a:extLst>
                <a:ext uri="{FF2B5EF4-FFF2-40B4-BE49-F238E27FC236}">
                  <a16:creationId xmlns:a16="http://schemas.microsoft.com/office/drawing/2014/main" id="{563508AC-1C78-C750-7F58-7A6DC7CDC227}"/>
                </a:ext>
              </a:extLst>
            </p:cNvPr>
            <p:cNvSpPr/>
            <p:nvPr userDrawn="1"/>
          </p:nvSpPr>
          <p:spPr>
            <a:xfrm>
              <a:off x="4584472" y="1359949"/>
              <a:ext cx="288000" cy="38450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7DBAA8C5-9E92-FE20-98BB-15EDC0BB9E76}"/>
                </a:ext>
              </a:extLst>
            </p:cNvPr>
            <p:cNvSpPr/>
            <p:nvPr userDrawn="1"/>
          </p:nvSpPr>
          <p:spPr>
            <a:xfrm>
              <a:off x="6722330" y="1359949"/>
              <a:ext cx="288000" cy="38450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5" name="Elipse 34">
              <a:extLst>
                <a:ext uri="{FF2B5EF4-FFF2-40B4-BE49-F238E27FC236}">
                  <a16:creationId xmlns:a16="http://schemas.microsoft.com/office/drawing/2014/main" id="{992E5796-ADF0-CCA8-B521-596E46185FDD}"/>
                </a:ext>
              </a:extLst>
            </p:cNvPr>
            <p:cNvSpPr/>
            <p:nvPr userDrawn="1"/>
          </p:nvSpPr>
          <p:spPr>
            <a:xfrm>
              <a:off x="7726451" y="2038258"/>
              <a:ext cx="288000" cy="38450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6" name="Elipse 35">
              <a:extLst>
                <a:ext uri="{FF2B5EF4-FFF2-40B4-BE49-F238E27FC236}">
                  <a16:creationId xmlns:a16="http://schemas.microsoft.com/office/drawing/2014/main" id="{9896D18E-5DC1-703F-D959-DED6C48534F2}"/>
                </a:ext>
              </a:extLst>
            </p:cNvPr>
            <p:cNvSpPr/>
            <p:nvPr userDrawn="1"/>
          </p:nvSpPr>
          <p:spPr>
            <a:xfrm>
              <a:off x="2540536" y="1253066"/>
              <a:ext cx="288000" cy="38450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8" name="Elipse 37">
              <a:extLst>
                <a:ext uri="{FF2B5EF4-FFF2-40B4-BE49-F238E27FC236}">
                  <a16:creationId xmlns:a16="http://schemas.microsoft.com/office/drawing/2014/main" id="{C24D5985-6EBA-6AFA-655D-CF8058547324}"/>
                </a:ext>
              </a:extLst>
            </p:cNvPr>
            <p:cNvSpPr/>
            <p:nvPr userDrawn="1"/>
          </p:nvSpPr>
          <p:spPr>
            <a:xfrm>
              <a:off x="383490" y="1253067"/>
              <a:ext cx="288000" cy="38450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392221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Agrupar 68">
            <a:extLst>
              <a:ext uri="{FF2B5EF4-FFF2-40B4-BE49-F238E27FC236}">
                <a16:creationId xmlns:a16="http://schemas.microsoft.com/office/drawing/2014/main" id="{E359BECF-6584-A5DD-4321-CBF2F20BF15B}"/>
              </a:ext>
            </a:extLst>
          </p:cNvPr>
          <p:cNvGrpSpPr/>
          <p:nvPr userDrawn="1"/>
        </p:nvGrpSpPr>
        <p:grpSpPr>
          <a:xfrm>
            <a:off x="175322" y="3200507"/>
            <a:ext cx="8793357" cy="918538"/>
            <a:chOff x="199050" y="1253068"/>
            <a:chExt cx="8793357" cy="1144500"/>
          </a:xfrm>
        </p:grpSpPr>
        <p:sp>
          <p:nvSpPr>
            <p:cNvPr id="70" name="Elipse 69">
              <a:extLst>
                <a:ext uri="{FF2B5EF4-FFF2-40B4-BE49-F238E27FC236}">
                  <a16:creationId xmlns:a16="http://schemas.microsoft.com/office/drawing/2014/main" id="{57E62E6A-4CB0-AAD4-C7C0-47FFDC353E1B}"/>
                </a:ext>
              </a:extLst>
            </p:cNvPr>
            <p:cNvSpPr/>
            <p:nvPr/>
          </p:nvSpPr>
          <p:spPr>
            <a:xfrm>
              <a:off x="3203848" y="1253068"/>
              <a:ext cx="360000" cy="44856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1" name="Elipse 70">
              <a:extLst>
                <a:ext uri="{FF2B5EF4-FFF2-40B4-BE49-F238E27FC236}">
                  <a16:creationId xmlns:a16="http://schemas.microsoft.com/office/drawing/2014/main" id="{8979C8FF-AAF2-05AF-622A-588F49C3A686}"/>
                </a:ext>
              </a:extLst>
            </p:cNvPr>
            <p:cNvSpPr/>
            <p:nvPr/>
          </p:nvSpPr>
          <p:spPr>
            <a:xfrm>
              <a:off x="3851920" y="1460310"/>
              <a:ext cx="432000" cy="538273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2" name="Elipse 71">
              <a:extLst>
                <a:ext uri="{FF2B5EF4-FFF2-40B4-BE49-F238E27FC236}">
                  <a16:creationId xmlns:a16="http://schemas.microsoft.com/office/drawing/2014/main" id="{DE5D4827-4EDE-7352-A4BB-4879DFFC17CC}"/>
                </a:ext>
              </a:extLst>
            </p:cNvPr>
            <p:cNvSpPr/>
            <p:nvPr/>
          </p:nvSpPr>
          <p:spPr>
            <a:xfrm>
              <a:off x="4638922" y="1930261"/>
              <a:ext cx="360000" cy="44856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3" name="Elipse 72">
              <a:extLst>
                <a:ext uri="{FF2B5EF4-FFF2-40B4-BE49-F238E27FC236}">
                  <a16:creationId xmlns:a16="http://schemas.microsoft.com/office/drawing/2014/main" id="{6DB249BB-B909-56B8-A981-91842D3D6369}"/>
                </a:ext>
              </a:extLst>
            </p:cNvPr>
            <p:cNvSpPr/>
            <p:nvPr/>
          </p:nvSpPr>
          <p:spPr>
            <a:xfrm>
              <a:off x="3463853" y="1792218"/>
              <a:ext cx="288000" cy="35884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4" name="Elipse 73">
              <a:extLst>
                <a:ext uri="{FF2B5EF4-FFF2-40B4-BE49-F238E27FC236}">
                  <a16:creationId xmlns:a16="http://schemas.microsoft.com/office/drawing/2014/main" id="{025A5AB8-0A3D-0638-2962-32C01B9EAFB0}"/>
                </a:ext>
              </a:extLst>
            </p:cNvPr>
            <p:cNvSpPr/>
            <p:nvPr/>
          </p:nvSpPr>
          <p:spPr>
            <a:xfrm>
              <a:off x="5279344" y="1578273"/>
              <a:ext cx="432000" cy="538273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5" name="Elipse 74">
              <a:extLst>
                <a:ext uri="{FF2B5EF4-FFF2-40B4-BE49-F238E27FC236}">
                  <a16:creationId xmlns:a16="http://schemas.microsoft.com/office/drawing/2014/main" id="{D122EA5A-1ACB-1F50-AE10-001090298EC7}"/>
                </a:ext>
              </a:extLst>
            </p:cNvPr>
            <p:cNvSpPr/>
            <p:nvPr/>
          </p:nvSpPr>
          <p:spPr>
            <a:xfrm>
              <a:off x="5921296" y="1253068"/>
              <a:ext cx="360000" cy="44856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6" name="Elipse 75">
              <a:extLst>
                <a:ext uri="{FF2B5EF4-FFF2-40B4-BE49-F238E27FC236}">
                  <a16:creationId xmlns:a16="http://schemas.microsoft.com/office/drawing/2014/main" id="{488FE950-F798-F07B-0E0A-BF29F88D7007}"/>
                </a:ext>
              </a:extLst>
            </p:cNvPr>
            <p:cNvSpPr/>
            <p:nvPr/>
          </p:nvSpPr>
          <p:spPr>
            <a:xfrm>
              <a:off x="6179550" y="1792218"/>
              <a:ext cx="288000" cy="35884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7" name="Elipse 76">
              <a:extLst>
                <a:ext uri="{FF2B5EF4-FFF2-40B4-BE49-F238E27FC236}">
                  <a16:creationId xmlns:a16="http://schemas.microsoft.com/office/drawing/2014/main" id="{887CC7E5-FAE6-08DB-6410-8F6ABCC69A74}"/>
                </a:ext>
              </a:extLst>
            </p:cNvPr>
            <p:cNvSpPr/>
            <p:nvPr/>
          </p:nvSpPr>
          <p:spPr>
            <a:xfrm>
              <a:off x="6747805" y="1859295"/>
              <a:ext cx="432000" cy="538273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8" name="Elipse 77">
              <a:extLst>
                <a:ext uri="{FF2B5EF4-FFF2-40B4-BE49-F238E27FC236}">
                  <a16:creationId xmlns:a16="http://schemas.microsoft.com/office/drawing/2014/main" id="{C4F730AA-6B7E-05A1-679F-38FB3630C63D}"/>
                </a:ext>
              </a:extLst>
            </p:cNvPr>
            <p:cNvSpPr/>
            <p:nvPr/>
          </p:nvSpPr>
          <p:spPr>
            <a:xfrm>
              <a:off x="7351061" y="1495791"/>
              <a:ext cx="360000" cy="44856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9" name="Elipse 78">
              <a:extLst>
                <a:ext uri="{FF2B5EF4-FFF2-40B4-BE49-F238E27FC236}">
                  <a16:creationId xmlns:a16="http://schemas.microsoft.com/office/drawing/2014/main" id="{3AC6E0F1-3656-01D6-E8B4-73C6984D63F8}"/>
                </a:ext>
              </a:extLst>
            </p:cNvPr>
            <p:cNvSpPr/>
            <p:nvPr/>
          </p:nvSpPr>
          <p:spPr>
            <a:xfrm>
              <a:off x="7998274" y="1253070"/>
              <a:ext cx="432000" cy="538273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0" name="Elipse 79">
              <a:extLst>
                <a:ext uri="{FF2B5EF4-FFF2-40B4-BE49-F238E27FC236}">
                  <a16:creationId xmlns:a16="http://schemas.microsoft.com/office/drawing/2014/main" id="{62EF7ABF-D11D-C97B-EB67-E54CD61AAF5D}"/>
                </a:ext>
              </a:extLst>
            </p:cNvPr>
            <p:cNvSpPr/>
            <p:nvPr/>
          </p:nvSpPr>
          <p:spPr>
            <a:xfrm>
              <a:off x="8298117" y="1930261"/>
              <a:ext cx="360000" cy="44856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1" name="Elipse 80">
              <a:extLst>
                <a:ext uri="{FF2B5EF4-FFF2-40B4-BE49-F238E27FC236}">
                  <a16:creationId xmlns:a16="http://schemas.microsoft.com/office/drawing/2014/main" id="{4C95A978-9F9F-5643-92E9-0ADE2626B2E5}"/>
                </a:ext>
              </a:extLst>
            </p:cNvPr>
            <p:cNvSpPr/>
            <p:nvPr/>
          </p:nvSpPr>
          <p:spPr>
            <a:xfrm>
              <a:off x="8704407" y="1253068"/>
              <a:ext cx="288000" cy="35884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2" name="Elipse 81">
              <a:extLst>
                <a:ext uri="{FF2B5EF4-FFF2-40B4-BE49-F238E27FC236}">
                  <a16:creationId xmlns:a16="http://schemas.microsoft.com/office/drawing/2014/main" id="{3F5F891E-A621-7B9A-B5AA-698150F4FAA8}"/>
                </a:ext>
              </a:extLst>
            </p:cNvPr>
            <p:cNvSpPr/>
            <p:nvPr userDrawn="1"/>
          </p:nvSpPr>
          <p:spPr>
            <a:xfrm>
              <a:off x="2705304" y="1859295"/>
              <a:ext cx="432000" cy="538273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3" name="Elipse 82">
              <a:extLst>
                <a:ext uri="{FF2B5EF4-FFF2-40B4-BE49-F238E27FC236}">
                  <a16:creationId xmlns:a16="http://schemas.microsoft.com/office/drawing/2014/main" id="{C3E90651-6674-96F9-A4F2-48E124659CD5}"/>
                </a:ext>
              </a:extLst>
            </p:cNvPr>
            <p:cNvSpPr/>
            <p:nvPr/>
          </p:nvSpPr>
          <p:spPr>
            <a:xfrm>
              <a:off x="2024737" y="1737917"/>
              <a:ext cx="360000" cy="44856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4" name="Elipse 83">
              <a:extLst>
                <a:ext uri="{FF2B5EF4-FFF2-40B4-BE49-F238E27FC236}">
                  <a16:creationId xmlns:a16="http://schemas.microsoft.com/office/drawing/2014/main" id="{7E982A11-DE8B-3DEF-7DEE-FA6CE538C7B3}"/>
                </a:ext>
              </a:extLst>
            </p:cNvPr>
            <p:cNvSpPr/>
            <p:nvPr/>
          </p:nvSpPr>
          <p:spPr>
            <a:xfrm>
              <a:off x="1417549" y="1253070"/>
              <a:ext cx="432000" cy="538273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5" name="Elipse 84">
              <a:extLst>
                <a:ext uri="{FF2B5EF4-FFF2-40B4-BE49-F238E27FC236}">
                  <a16:creationId xmlns:a16="http://schemas.microsoft.com/office/drawing/2014/main" id="{02059419-5445-5363-3A65-707329E57C48}"/>
                </a:ext>
              </a:extLst>
            </p:cNvPr>
            <p:cNvSpPr/>
            <p:nvPr/>
          </p:nvSpPr>
          <p:spPr>
            <a:xfrm>
              <a:off x="1404722" y="1940785"/>
              <a:ext cx="288000" cy="35884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6" name="Elipse 85">
              <a:extLst>
                <a:ext uri="{FF2B5EF4-FFF2-40B4-BE49-F238E27FC236}">
                  <a16:creationId xmlns:a16="http://schemas.microsoft.com/office/drawing/2014/main" id="{4E65B187-EF33-AEBF-1AB8-F0EFF3D54D74}"/>
                </a:ext>
              </a:extLst>
            </p:cNvPr>
            <p:cNvSpPr/>
            <p:nvPr/>
          </p:nvSpPr>
          <p:spPr>
            <a:xfrm>
              <a:off x="838379" y="1495791"/>
              <a:ext cx="360000" cy="448561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7" name="Elipse 86">
              <a:extLst>
                <a:ext uri="{FF2B5EF4-FFF2-40B4-BE49-F238E27FC236}">
                  <a16:creationId xmlns:a16="http://schemas.microsoft.com/office/drawing/2014/main" id="{254BAC3C-C647-D54A-7CCA-E1B406A297D8}"/>
                </a:ext>
              </a:extLst>
            </p:cNvPr>
            <p:cNvSpPr/>
            <p:nvPr/>
          </p:nvSpPr>
          <p:spPr>
            <a:xfrm>
              <a:off x="199050" y="1859296"/>
              <a:ext cx="432000" cy="53827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8" name="Elipse 87">
              <a:extLst>
                <a:ext uri="{FF2B5EF4-FFF2-40B4-BE49-F238E27FC236}">
                  <a16:creationId xmlns:a16="http://schemas.microsoft.com/office/drawing/2014/main" id="{E4DD1E28-BEF6-8931-D1FA-092BBB214B8D}"/>
                </a:ext>
              </a:extLst>
            </p:cNvPr>
            <p:cNvSpPr/>
            <p:nvPr userDrawn="1"/>
          </p:nvSpPr>
          <p:spPr>
            <a:xfrm>
              <a:off x="4584472" y="1359952"/>
              <a:ext cx="288000" cy="35884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9" name="Elipse 88">
              <a:extLst>
                <a:ext uri="{FF2B5EF4-FFF2-40B4-BE49-F238E27FC236}">
                  <a16:creationId xmlns:a16="http://schemas.microsoft.com/office/drawing/2014/main" id="{CAA42EC9-DDC5-F0E9-8E9A-11C5C9AA17CD}"/>
                </a:ext>
              </a:extLst>
            </p:cNvPr>
            <p:cNvSpPr/>
            <p:nvPr userDrawn="1"/>
          </p:nvSpPr>
          <p:spPr>
            <a:xfrm>
              <a:off x="6722330" y="1359952"/>
              <a:ext cx="288000" cy="35884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0" name="Elipse 89">
              <a:extLst>
                <a:ext uri="{FF2B5EF4-FFF2-40B4-BE49-F238E27FC236}">
                  <a16:creationId xmlns:a16="http://schemas.microsoft.com/office/drawing/2014/main" id="{E8246EC1-5E81-0074-513F-9DB582F0D357}"/>
                </a:ext>
              </a:extLst>
            </p:cNvPr>
            <p:cNvSpPr/>
            <p:nvPr userDrawn="1"/>
          </p:nvSpPr>
          <p:spPr>
            <a:xfrm>
              <a:off x="7726451" y="2038262"/>
              <a:ext cx="288000" cy="35884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1" name="Elipse 90">
              <a:extLst>
                <a:ext uri="{FF2B5EF4-FFF2-40B4-BE49-F238E27FC236}">
                  <a16:creationId xmlns:a16="http://schemas.microsoft.com/office/drawing/2014/main" id="{B2ABC4D4-C66D-F83E-4153-10FBA2FF4861}"/>
                </a:ext>
              </a:extLst>
            </p:cNvPr>
            <p:cNvSpPr/>
            <p:nvPr userDrawn="1"/>
          </p:nvSpPr>
          <p:spPr>
            <a:xfrm>
              <a:off x="2540536" y="1253068"/>
              <a:ext cx="288000" cy="35884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2" name="Elipse 91">
              <a:extLst>
                <a:ext uri="{FF2B5EF4-FFF2-40B4-BE49-F238E27FC236}">
                  <a16:creationId xmlns:a16="http://schemas.microsoft.com/office/drawing/2014/main" id="{954DAF99-4686-E4A2-4388-824850AFCEFB}"/>
                </a:ext>
              </a:extLst>
            </p:cNvPr>
            <p:cNvSpPr/>
            <p:nvPr userDrawn="1"/>
          </p:nvSpPr>
          <p:spPr>
            <a:xfrm>
              <a:off x="383490" y="1253068"/>
              <a:ext cx="288000" cy="358848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35000"/>
              </a:schemeClr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722313" y="3305176"/>
            <a:ext cx="7772400" cy="7092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722313" y="4019078"/>
            <a:ext cx="7772400" cy="40011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0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DAA7-1B36-4EE4-999A-1F49A3DE79B4}" type="datetimeFigureOut">
              <a:rPr lang="pt-BR" smtClean="0"/>
              <a:t>13/07/2024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BD70-0683-4D8C-97AE-4CD021A0ED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818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DAA7-1B36-4EE4-999A-1F49A3DE79B4}" type="datetimeFigureOut">
              <a:rPr lang="pt-BR" smtClean="0"/>
              <a:t>13/07/2024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BD70-0683-4D8C-97AE-4CD021A0ED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142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DAA7-1B36-4EE4-999A-1F49A3DE79B4}" type="datetimeFigureOut">
              <a:rPr lang="pt-BR" smtClean="0"/>
              <a:t>13/07/2024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BD70-0683-4D8C-97AE-4CD021A0ED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37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DAA7-1B36-4EE4-999A-1F49A3DE79B4}" type="datetimeFigureOut">
              <a:rPr lang="pt-BR" smtClean="0"/>
              <a:t>13/07/2024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BD70-0683-4D8C-97AE-4CD021A0ED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219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DAA7-1B36-4EE4-999A-1F49A3DE79B4}" type="datetimeFigureOut">
              <a:rPr lang="pt-BR" smtClean="0"/>
              <a:t>13/07/2024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BD70-0683-4D8C-97AE-4CD021A0ED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7338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DAA7-1B36-4EE4-999A-1F49A3DE79B4}" type="datetimeFigureOut">
              <a:rPr lang="pt-BR" smtClean="0"/>
              <a:t>13/07/2024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BD70-0683-4D8C-97AE-4CD021A0ED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5886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9ADAA7-1B36-4EE4-999A-1F49A3DE79B4}" type="datetimeFigureOut">
              <a:rPr lang="pt-BR" smtClean="0"/>
              <a:t>13/07/2024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4BD70-0683-4D8C-97AE-4CD021A0ED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195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 descr="Texto&#10;&#10;Descrição gerada automaticamente com confiança baixa">
            <a:extLst>
              <a:ext uri="{FF2B5EF4-FFF2-40B4-BE49-F238E27FC236}">
                <a16:creationId xmlns:a16="http://schemas.microsoft.com/office/drawing/2014/main" id="{2CE1F394-6F18-AE40-61B0-B90D891AC7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" t="582" r="-16" b="77018"/>
          <a:stretch/>
        </p:blipFill>
        <p:spPr>
          <a:xfrm>
            <a:off x="1485" y="0"/>
            <a:ext cx="9141031" cy="1152128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1296" y="1160564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2067695"/>
            <a:ext cx="8229600" cy="2526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ADAA7-1B36-4EE4-999A-1F49A3DE79B4}" type="datetimeFigureOut">
              <a:rPr lang="pt-BR" smtClean="0"/>
              <a:t>13/07/2024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4BD70-0683-4D8C-97AE-4CD021A0ED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119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64A99DFC-5243-5E0D-0B1E-34B0D1782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942" y="1597819"/>
            <a:ext cx="6690817" cy="1314450"/>
          </a:xfrm>
        </p:spPr>
        <p:txBody>
          <a:bodyPr>
            <a:noAutofit/>
          </a:bodyPr>
          <a:lstStyle/>
          <a:p>
            <a:r>
              <a:rPr lang="pt-BR" dirty="0"/>
              <a:t>MODELO PARA APRESENTAÇÃO DE TRABALHOS EM SLIDES NO 41º CONGRESSO BRASILEIRO DE SISTEMAS PARTICULADOS</a:t>
            </a: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1E063574-6B5C-AA16-6D1D-4FB2EEF960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348" y="2914650"/>
            <a:ext cx="6690004" cy="1124829"/>
          </a:xfrm>
        </p:spPr>
        <p:txBody>
          <a:bodyPr>
            <a:normAutofit/>
          </a:bodyPr>
          <a:lstStyle/>
          <a:p>
            <a:r>
              <a:rPr lang="pt-BR" dirty="0"/>
              <a:t>BARROZO, Marcos </a:t>
            </a:r>
            <a:r>
              <a:rPr lang="pt-BR" dirty="0" err="1"/>
              <a:t>Antonio</a:t>
            </a:r>
            <a:r>
              <a:rPr lang="pt-BR" dirty="0"/>
              <a:t> Souza; SANTANA, César </a:t>
            </a:r>
            <a:r>
              <a:rPr lang="pt-BR" dirty="0" err="1"/>
              <a:t>Costapinto</a:t>
            </a:r>
            <a:r>
              <a:rPr lang="pt-BR" dirty="0"/>
              <a:t>; </a:t>
            </a:r>
            <a:br>
              <a:rPr lang="pt-BR" dirty="0"/>
            </a:br>
            <a:r>
              <a:rPr lang="pt-BR" dirty="0"/>
              <a:t>PEREIRA, </a:t>
            </a:r>
            <a:r>
              <a:rPr lang="pt-BR" dirty="0" err="1"/>
              <a:t>Nehemias</a:t>
            </a:r>
            <a:r>
              <a:rPr lang="pt-BR" dirty="0"/>
              <a:t> Curvelo; MEDRONHO, Ricardo de Andrade; FREIRE, José Teixeira</a:t>
            </a:r>
          </a:p>
        </p:txBody>
      </p:sp>
      <p:sp>
        <p:nvSpPr>
          <p:cNvPr id="23" name="Espaço Reservado para Texto 22">
            <a:extLst>
              <a:ext uri="{FF2B5EF4-FFF2-40B4-BE49-F238E27FC236}">
                <a16:creationId xmlns:a16="http://schemas.microsoft.com/office/drawing/2014/main" id="{A4E5A5DF-5147-EEE7-CE61-7BA51EC563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91844" y="4039479"/>
            <a:ext cx="3529012" cy="727784"/>
          </a:xfrm>
        </p:spPr>
        <p:txBody>
          <a:bodyPr/>
          <a:lstStyle/>
          <a:p>
            <a:r>
              <a:rPr lang="pt-BR" dirty="0"/>
              <a:t>Apresentador: XXX</a:t>
            </a:r>
          </a:p>
          <a:p>
            <a:r>
              <a:rPr lang="pt-BR" dirty="0"/>
              <a:t>Universidade Federal de Sergipe</a:t>
            </a:r>
          </a:p>
          <a:p>
            <a:endParaRPr lang="pt-BR" dirty="0"/>
          </a:p>
        </p:txBody>
      </p:sp>
      <p:pic>
        <p:nvPicPr>
          <p:cNvPr id="35" name="Imagem 34" descr="Ícone&#10;&#10;Descrição gerada automaticamente com confiança média">
            <a:extLst>
              <a:ext uri="{FF2B5EF4-FFF2-40B4-BE49-F238E27FC236}">
                <a16:creationId xmlns:a16="http://schemas.microsoft.com/office/drawing/2014/main" id="{D561BB58-CFFF-CB1D-E8CF-02756607349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011545"/>
            <a:ext cx="419513" cy="755718"/>
          </a:xfrm>
          <a:prstGeom prst="rect">
            <a:avLst/>
          </a:prstGeom>
        </p:spPr>
      </p:pic>
      <p:sp>
        <p:nvSpPr>
          <p:cNvPr id="36" name="CaixaDeTexto 35">
            <a:extLst>
              <a:ext uri="{FF2B5EF4-FFF2-40B4-BE49-F238E27FC236}">
                <a16:creationId xmlns:a16="http://schemas.microsoft.com/office/drawing/2014/main" id="{784B0312-85A0-B2D7-63EE-82493DE249E6}"/>
              </a:ext>
            </a:extLst>
          </p:cNvPr>
          <p:cNvSpPr txBox="1"/>
          <p:nvPr/>
        </p:nvSpPr>
        <p:spPr>
          <a:xfrm>
            <a:off x="152637" y="4515966"/>
            <a:ext cx="276498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>
                <a:solidFill>
                  <a:srgbClr val="FF0000"/>
                </a:solidFill>
                <a:highlight>
                  <a:srgbClr val="FFFF00"/>
                </a:highlight>
              </a:rPr>
              <a:t>TROQUE PELA MARCA E NOME DA </a:t>
            </a:r>
            <a:br>
              <a:rPr lang="pt-BR" sz="1400" dirty="0">
                <a:solidFill>
                  <a:srgbClr val="FF0000"/>
                </a:solidFill>
                <a:highlight>
                  <a:srgbClr val="FFFF00"/>
                </a:highlight>
              </a:rPr>
            </a:br>
            <a:r>
              <a:rPr lang="pt-BR" sz="1400" dirty="0">
                <a:solidFill>
                  <a:srgbClr val="FF0000"/>
                </a:solidFill>
                <a:highlight>
                  <a:srgbClr val="FFFF00"/>
                </a:highlight>
              </a:rPr>
              <a:t>INSTITUIÇÃO DO PRIMEIRO AUTOR</a:t>
            </a:r>
            <a:br>
              <a:rPr lang="pt-BR" sz="1400" dirty="0">
                <a:solidFill>
                  <a:srgbClr val="FF0000"/>
                </a:solidFill>
                <a:highlight>
                  <a:srgbClr val="FFFF00"/>
                </a:highlight>
              </a:rPr>
            </a:br>
            <a:r>
              <a:rPr lang="pt-BR" sz="1400" dirty="0">
                <a:solidFill>
                  <a:srgbClr val="FF0000"/>
                </a:solidFill>
                <a:highlight>
                  <a:srgbClr val="FFFF00"/>
                </a:highlight>
              </a:rPr>
              <a:t>(APAGUE ESTE TEXTO EXPLICATIVO)</a:t>
            </a:r>
          </a:p>
        </p:txBody>
      </p:sp>
    </p:spTree>
    <p:extLst>
      <p:ext uri="{BB962C8B-B14F-4D97-AF65-F5344CB8AC3E}">
        <p14:creationId xmlns:p14="http://schemas.microsoft.com/office/powerpoint/2010/main" val="36344369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554B27-B1BC-E841-4561-56F082C82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29431B-2675-5123-10BE-631E79844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Este arquivo serve como modelo para a apresentação oral dos trabalhos no ENEMP 2024. </a:t>
            </a:r>
          </a:p>
          <a:p>
            <a:r>
              <a:rPr lang="pt-BR" dirty="0"/>
              <a:t>Este modelo é compatível com o MS PowerPoint e recomendamos seu uso para edição.  </a:t>
            </a:r>
          </a:p>
          <a:p>
            <a:r>
              <a:rPr lang="pt-BR" dirty="0"/>
              <a:t>Coloque aqui o conteúdo correspondente às principais partes do trabalho que permitam compreendê-lo no geral.</a:t>
            </a:r>
          </a:p>
          <a:p>
            <a:r>
              <a:rPr lang="pt-BR" dirty="0"/>
              <a:t>Simplifique e reduza o conteúdo para se adequar ao tempo de apresentação de 10 minutos.</a:t>
            </a:r>
          </a:p>
        </p:txBody>
      </p:sp>
    </p:spTree>
    <p:extLst>
      <p:ext uri="{BB962C8B-B14F-4D97-AF65-F5344CB8AC3E}">
        <p14:creationId xmlns:p14="http://schemas.microsoft.com/office/powerpoint/2010/main" val="4669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1AB3D3-860E-0CF2-8A9C-41D4D972C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114510-87FB-0370-68A1-B57A61E5FC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apresentação deve conter, obrigatoriamente, os títulos "Introdução" e "Conclusão". </a:t>
            </a:r>
          </a:p>
          <a:p>
            <a:r>
              <a:rPr lang="pt-BR" dirty="0"/>
              <a:t>Os títulos dos demais slides podem ser personalizados conforme necessário. </a:t>
            </a:r>
          </a:p>
          <a:p>
            <a:r>
              <a:rPr lang="pt-BR" dirty="0"/>
              <a:t>Não é preciso incluir uma "Revisão de Literatura", deve-se focar apenas no conteúdo diretamente relacionado ao desenvolvimento do trabalho.</a:t>
            </a:r>
          </a:p>
          <a:p>
            <a:r>
              <a:rPr lang="pt-BR" dirty="0"/>
              <a:t>Sinta-se à vontade para adicionar quantos slides forem necessários.</a:t>
            </a:r>
          </a:p>
        </p:txBody>
      </p:sp>
    </p:spTree>
    <p:extLst>
      <p:ext uri="{BB962C8B-B14F-4D97-AF65-F5344CB8AC3E}">
        <p14:creationId xmlns:p14="http://schemas.microsoft.com/office/powerpoint/2010/main" val="180587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6029C6-C95E-E88A-C3F5-F74877A8F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e 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BC0745-B7F3-313E-A85B-D87B15167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Mantenha o tamanho da fonte conforme o modelo, pois diminuí-la pode prejudicar a visualização dos espectadores na projeção.</a:t>
            </a:r>
          </a:p>
          <a:p>
            <a:r>
              <a:rPr lang="pt-BR" dirty="0"/>
              <a:t>Assegure-se de que imagens, tabelas e gráficos estão em tamanhos adequados para garantir boa visualização na projeção também.</a:t>
            </a:r>
          </a:p>
          <a:p>
            <a:r>
              <a:rPr lang="pt-BR" dirty="0"/>
              <a:t>É permitido usar imagens de terceiros, desde que sejam corretamente referenciadas no mesmo slide onde aparecem. </a:t>
            </a:r>
          </a:p>
          <a:p>
            <a:r>
              <a:rPr lang="pt-BR" dirty="0"/>
              <a:t>Ao citar uma fonte, inclua a referência bibliográfica no rodapé do slide, dispensando um slide exclusivo para referências ao final (Wei et al., 2024).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0B698D9-3191-3201-AC61-8E64A5E29F6C}"/>
              </a:ext>
            </a:extLst>
          </p:cNvPr>
          <p:cNvSpPr txBox="1"/>
          <p:nvPr/>
        </p:nvSpPr>
        <p:spPr>
          <a:xfrm>
            <a:off x="457200" y="4659982"/>
            <a:ext cx="82296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WEI, H.; SONG, B.; HUAN, Q.; SONG, C; WANG, S.; SONG, M. Preparation of iron tailings-based porous </a:t>
            </a:r>
            <a:r>
              <a:rPr lang="en-US" sz="9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ceramsite</a:t>
            </a:r>
            <a:r>
              <a:rPr lang="en-US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its application to lead adsorption: Characteristic and mechanism. </a:t>
            </a:r>
            <a:r>
              <a:rPr lang="pt-BR" sz="9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Separation</a:t>
            </a:r>
            <a:r>
              <a:rPr lang="pt-BR" sz="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sz="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Purification</a:t>
            </a:r>
            <a:r>
              <a:rPr lang="pt-BR" sz="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Technology</a:t>
            </a:r>
            <a:r>
              <a:rPr lang="pt-BR" sz="9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v. 342, e126839, 2024. </a:t>
            </a:r>
          </a:p>
        </p:txBody>
      </p:sp>
    </p:spTree>
    <p:extLst>
      <p:ext uri="{BB962C8B-B14F-4D97-AF65-F5344CB8AC3E}">
        <p14:creationId xmlns:p14="http://schemas.microsoft.com/office/powerpoint/2010/main" val="3078031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9DFC12-0446-F3A5-5CCF-E90F2A77B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54F755C-ACB1-509A-3FB9-1B76AECAA2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Inclua todos os tópicos que você pretender abordar na sua fala nos slides, mesmo que de forma resumida. </a:t>
            </a:r>
          </a:p>
          <a:p>
            <a:r>
              <a:rPr lang="pt-BR" dirty="0"/>
              <a:t>Distribua o conteúdo do trabalho de maneira equilibrada ao longo da apresentação para evitar permanecer muito tempo em um único slide.</a:t>
            </a:r>
          </a:p>
        </p:txBody>
      </p:sp>
    </p:spTree>
    <p:extLst>
      <p:ext uri="{BB962C8B-B14F-4D97-AF65-F5344CB8AC3E}">
        <p14:creationId xmlns:p14="http://schemas.microsoft.com/office/powerpoint/2010/main" val="1792040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455143F-21F0-E1E7-F217-E2500271F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Obrigado/a!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F779503-DE4A-F996-5D43-A929DD5721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e-mail_ do_apresentador@contato.com</a:t>
            </a: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A3D7C8DD-9D50-544D-875B-6EE5DC1AA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1647" y="2139702"/>
            <a:ext cx="3360705" cy="648515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492A28C0-0374-D259-81E7-41AC334164A1}"/>
              </a:ext>
            </a:extLst>
          </p:cNvPr>
          <p:cNvSpPr txBox="1"/>
          <p:nvPr/>
        </p:nvSpPr>
        <p:spPr>
          <a:xfrm>
            <a:off x="5292080" y="1598647"/>
            <a:ext cx="276498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dirty="0">
                <a:solidFill>
                  <a:srgbClr val="FF0000"/>
                </a:solidFill>
                <a:highlight>
                  <a:srgbClr val="FFFF00"/>
                </a:highlight>
              </a:rPr>
              <a:t>USE ESTE ESPAÇO PARA PRESTAR </a:t>
            </a:r>
            <a:br>
              <a:rPr lang="pt-BR" sz="1400" dirty="0">
                <a:solidFill>
                  <a:srgbClr val="FF0000"/>
                </a:solidFill>
                <a:highlight>
                  <a:srgbClr val="FFFF00"/>
                </a:highlight>
              </a:rPr>
            </a:br>
            <a:r>
              <a:rPr lang="pt-BR" sz="1400" dirty="0">
                <a:solidFill>
                  <a:srgbClr val="FF0000"/>
                </a:solidFill>
                <a:highlight>
                  <a:srgbClr val="FFFF00"/>
                </a:highlight>
              </a:rPr>
              <a:t>AGRADECIMENTOS, SE QUISER</a:t>
            </a:r>
            <a:br>
              <a:rPr lang="pt-BR" sz="1400" dirty="0">
                <a:solidFill>
                  <a:srgbClr val="FF0000"/>
                </a:solidFill>
                <a:highlight>
                  <a:srgbClr val="FFFF00"/>
                </a:highlight>
              </a:rPr>
            </a:br>
            <a:r>
              <a:rPr lang="pt-BR" sz="1400" dirty="0">
                <a:solidFill>
                  <a:srgbClr val="FF0000"/>
                </a:solidFill>
                <a:highlight>
                  <a:srgbClr val="FFFF00"/>
                </a:highlight>
              </a:rPr>
              <a:t>(APAGUE ESTE TEXTO EXPLICATIVO)</a:t>
            </a:r>
          </a:p>
        </p:txBody>
      </p:sp>
    </p:spTree>
    <p:extLst>
      <p:ext uri="{BB962C8B-B14F-4D97-AF65-F5344CB8AC3E}">
        <p14:creationId xmlns:p14="http://schemas.microsoft.com/office/powerpoint/2010/main" val="3295658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58C03ED8-9E30-79A2-31BA-F733FA50B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5143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7592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539</TotalTime>
  <Words>407</Words>
  <Application>Microsoft Office PowerPoint</Application>
  <PresentationFormat>Apresentação na tela (16:9)</PresentationFormat>
  <Paragraphs>28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Tema do Office</vt:lpstr>
      <vt:lpstr>MODELO PARA APRESENTAÇÃO DE TRABALHOS EM SLIDES NO 41º CONGRESSO BRASILEIRO DE SISTEMAS PARTICULADOS</vt:lpstr>
      <vt:lpstr>Introdução</vt:lpstr>
      <vt:lpstr>Metodologia</vt:lpstr>
      <vt:lpstr>Resultados e discussão</vt:lpstr>
      <vt:lpstr>Conclusão</vt:lpstr>
      <vt:lpstr>Obrigado/a!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Lorena Pio</dc:creator>
  <cp:lastModifiedBy>Isabelly Pereira</cp:lastModifiedBy>
  <cp:revision>25</cp:revision>
  <dcterms:created xsi:type="dcterms:W3CDTF">2023-10-20T11:21:37Z</dcterms:created>
  <dcterms:modified xsi:type="dcterms:W3CDTF">2024-07-13T16:46:56Z</dcterms:modified>
</cp:coreProperties>
</file>