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4"/>
  </p:notesMasterIdLst>
  <p:handoutMasterIdLst>
    <p:handoutMasterId r:id="rId5"/>
  </p:handoutMasterIdLst>
  <p:sldIdLst>
    <p:sldId id="257" r:id="rId2"/>
    <p:sldId id="258" r:id="rId3"/>
  </p:sldIdLst>
  <p:sldSz cx="16200438" cy="215995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C83D959-9D99-4D52-B864-B5F1BAA3E8F0}" v="2" dt="2024-04-02T19:31:40.4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6" autoAdjust="0"/>
    <p:restoredTop sz="94660"/>
  </p:normalViewPr>
  <p:slideViewPr>
    <p:cSldViewPr snapToGrid="0">
      <p:cViewPr varScale="1">
        <p:scale>
          <a:sx n="22" d="100"/>
          <a:sy n="22" d="100"/>
        </p:scale>
        <p:origin x="2091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586" y="51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2FFBCC72-6EEE-05DF-EFA1-4249DFBEBB0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1B79183E-D407-2408-B6CE-E1774494456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588433-ECF7-4970-A525-B0986FAD26A6}" type="datetimeFigureOut">
              <a:rPr lang="pt-BR" smtClean="0"/>
              <a:t>18/10/2024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CDCABD6-4DC7-F48C-9804-EB64E2E516C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08E4A5DF-FF61-31D9-E1A4-77D822EBB9E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FEE9A3-2625-42D7-A028-1D9191602F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740002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9982F5-45E5-411A-95B3-6A902A9D5F59}" type="datetimeFigureOut">
              <a:rPr lang="pt-BR" smtClean="0"/>
              <a:t>18/10/2024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74F6DE-8B8C-4A48-BF73-32E1B80712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425254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1214616" rtl="0" eaLnBrk="1" latinLnBrk="0" hangingPunct="1">
      <a:defRPr sz="1594" kern="1200">
        <a:solidFill>
          <a:schemeClr val="tx1"/>
        </a:solidFill>
        <a:latin typeface="+mn-lt"/>
        <a:ea typeface="+mn-ea"/>
        <a:cs typeface="+mn-cs"/>
      </a:defRPr>
    </a:lvl1pPr>
    <a:lvl2pPr marL="607308" algn="l" defTabSz="1214616" rtl="0" eaLnBrk="1" latinLnBrk="0" hangingPunct="1">
      <a:defRPr sz="1594" kern="1200">
        <a:solidFill>
          <a:schemeClr val="tx1"/>
        </a:solidFill>
        <a:latin typeface="+mn-lt"/>
        <a:ea typeface="+mn-ea"/>
        <a:cs typeface="+mn-cs"/>
      </a:defRPr>
    </a:lvl2pPr>
    <a:lvl3pPr marL="1214616" algn="l" defTabSz="1214616" rtl="0" eaLnBrk="1" latinLnBrk="0" hangingPunct="1">
      <a:defRPr sz="1594" kern="1200">
        <a:solidFill>
          <a:schemeClr val="tx1"/>
        </a:solidFill>
        <a:latin typeface="+mn-lt"/>
        <a:ea typeface="+mn-ea"/>
        <a:cs typeface="+mn-cs"/>
      </a:defRPr>
    </a:lvl3pPr>
    <a:lvl4pPr marL="1821924" algn="l" defTabSz="1214616" rtl="0" eaLnBrk="1" latinLnBrk="0" hangingPunct="1">
      <a:defRPr sz="1594" kern="1200">
        <a:solidFill>
          <a:schemeClr val="tx1"/>
        </a:solidFill>
        <a:latin typeface="+mn-lt"/>
        <a:ea typeface="+mn-ea"/>
        <a:cs typeface="+mn-cs"/>
      </a:defRPr>
    </a:lvl4pPr>
    <a:lvl5pPr marL="2429232" algn="l" defTabSz="1214616" rtl="0" eaLnBrk="1" latinLnBrk="0" hangingPunct="1">
      <a:defRPr sz="1594" kern="1200">
        <a:solidFill>
          <a:schemeClr val="tx1"/>
        </a:solidFill>
        <a:latin typeface="+mn-lt"/>
        <a:ea typeface="+mn-ea"/>
        <a:cs typeface="+mn-cs"/>
      </a:defRPr>
    </a:lvl5pPr>
    <a:lvl6pPr marL="3036539" algn="l" defTabSz="1214616" rtl="0" eaLnBrk="1" latinLnBrk="0" hangingPunct="1">
      <a:defRPr sz="1594" kern="1200">
        <a:solidFill>
          <a:schemeClr val="tx1"/>
        </a:solidFill>
        <a:latin typeface="+mn-lt"/>
        <a:ea typeface="+mn-ea"/>
        <a:cs typeface="+mn-cs"/>
      </a:defRPr>
    </a:lvl6pPr>
    <a:lvl7pPr marL="3643847" algn="l" defTabSz="1214616" rtl="0" eaLnBrk="1" latinLnBrk="0" hangingPunct="1">
      <a:defRPr sz="1594" kern="1200">
        <a:solidFill>
          <a:schemeClr val="tx1"/>
        </a:solidFill>
        <a:latin typeface="+mn-lt"/>
        <a:ea typeface="+mn-ea"/>
        <a:cs typeface="+mn-cs"/>
      </a:defRPr>
    </a:lvl7pPr>
    <a:lvl8pPr marL="4251154" algn="l" defTabSz="1214616" rtl="0" eaLnBrk="1" latinLnBrk="0" hangingPunct="1">
      <a:defRPr sz="1594" kern="1200">
        <a:solidFill>
          <a:schemeClr val="tx1"/>
        </a:solidFill>
        <a:latin typeface="+mn-lt"/>
        <a:ea typeface="+mn-ea"/>
        <a:cs typeface="+mn-cs"/>
      </a:defRPr>
    </a:lvl8pPr>
    <a:lvl9pPr marL="4858462" algn="l" defTabSz="1214616" rtl="0" eaLnBrk="1" latinLnBrk="0" hangingPunct="1">
      <a:defRPr sz="159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5033" y="3534924"/>
            <a:ext cx="13770372" cy="7519835"/>
          </a:xfrm>
        </p:spPr>
        <p:txBody>
          <a:bodyPr anchor="b"/>
          <a:lstStyle>
            <a:lvl1pPr algn="ctr">
              <a:defRPr sz="1063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5055" y="11344752"/>
            <a:ext cx="12150329" cy="5214884"/>
          </a:xfrm>
        </p:spPr>
        <p:txBody>
          <a:bodyPr/>
          <a:lstStyle>
            <a:lvl1pPr marL="0" indent="0" algn="ctr">
              <a:buNone/>
              <a:defRPr sz="4252"/>
            </a:lvl1pPr>
            <a:lvl2pPr marL="810021" indent="0" algn="ctr">
              <a:buNone/>
              <a:defRPr sz="3543"/>
            </a:lvl2pPr>
            <a:lvl3pPr marL="1620042" indent="0" algn="ctr">
              <a:buNone/>
              <a:defRPr sz="3189"/>
            </a:lvl3pPr>
            <a:lvl4pPr marL="2430064" indent="0" algn="ctr">
              <a:buNone/>
              <a:defRPr sz="2835"/>
            </a:lvl4pPr>
            <a:lvl5pPr marL="3240085" indent="0" algn="ctr">
              <a:buNone/>
              <a:defRPr sz="2835"/>
            </a:lvl5pPr>
            <a:lvl6pPr marL="4050106" indent="0" algn="ctr">
              <a:buNone/>
              <a:defRPr sz="2835"/>
            </a:lvl6pPr>
            <a:lvl7pPr marL="4860127" indent="0" algn="ctr">
              <a:buNone/>
              <a:defRPr sz="2835"/>
            </a:lvl7pPr>
            <a:lvl8pPr marL="5670149" indent="0" algn="ctr">
              <a:buNone/>
              <a:defRPr sz="2835"/>
            </a:lvl8pPr>
            <a:lvl9pPr marL="6480170" indent="0" algn="ctr">
              <a:buNone/>
              <a:defRPr sz="2835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4A002-40CD-48D3-808E-DA58E42F0C75}" type="datetimeFigureOut">
              <a:rPr lang="pt-BR" smtClean="0"/>
              <a:t>18/10/2024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0F2D7-D7A0-496F-817A-8FDD840AD86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0533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4A002-40CD-48D3-808E-DA58E42F0C75}" type="datetimeFigureOut">
              <a:rPr lang="pt-BR" smtClean="0"/>
              <a:t>18/10/2024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0F2D7-D7A0-496F-817A-8FDD840AD86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2266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93440" y="1149975"/>
            <a:ext cx="3493219" cy="18304599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781" y="1149975"/>
            <a:ext cx="10277153" cy="18304599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4A002-40CD-48D3-808E-DA58E42F0C75}" type="datetimeFigureOut">
              <a:rPr lang="pt-BR" smtClean="0"/>
              <a:t>18/10/2024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0F2D7-D7A0-496F-817A-8FDD840AD86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67682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presentacao em 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AAA986E3-5D78-1CDE-D4C6-CEEADDE009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01471" y="5749874"/>
            <a:ext cx="7653749" cy="10161626"/>
          </a:xfrm>
        </p:spPr>
        <p:txBody>
          <a:bodyPr>
            <a:normAutofit/>
          </a:bodyPr>
          <a:lstStyle>
            <a:lvl1pPr marL="404977" indent="-404977">
              <a:buClr>
                <a:schemeClr val="accent5"/>
              </a:buClr>
              <a:buFont typeface="Arial" panose="020B0604020202020204" pitchFamily="34" charset="0"/>
              <a:buChar char="•"/>
              <a:defRPr sz="1860"/>
            </a:lvl1pPr>
            <a:lvl2pPr marL="1214933" indent="-404977">
              <a:buClr>
                <a:schemeClr val="accent5"/>
              </a:buClr>
              <a:buFont typeface="Arial" panose="020B0604020202020204" pitchFamily="34" charset="0"/>
              <a:buChar char="•"/>
              <a:defRPr sz="1860"/>
            </a:lvl2pPr>
            <a:lvl3pPr marL="2024888" indent="-404977">
              <a:buClr>
                <a:schemeClr val="accent5"/>
              </a:buClr>
              <a:buFont typeface="Arial" panose="020B0604020202020204" pitchFamily="34" charset="0"/>
              <a:buChar char="•"/>
              <a:defRPr sz="1860"/>
            </a:lvl3pPr>
            <a:lvl4pPr marL="2834844" indent="-404977">
              <a:buClr>
                <a:schemeClr val="accent5"/>
              </a:buClr>
              <a:buFont typeface="Arial" panose="020B0604020202020204" pitchFamily="34" charset="0"/>
              <a:buChar char="•"/>
              <a:defRPr sz="1860"/>
            </a:lvl4pPr>
            <a:lvl5pPr marL="3644798" indent="-404977">
              <a:buClr>
                <a:schemeClr val="accent5"/>
              </a:buClr>
              <a:buFont typeface="Arial" panose="020B0604020202020204" pitchFamily="34" charset="0"/>
              <a:buChar char="•"/>
              <a:defRPr sz="1860"/>
            </a:lvl5pPr>
          </a:lstStyle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AA7F775B-E709-E89C-2127-50CA29A24AEE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345216" y="5749874"/>
            <a:ext cx="7653750" cy="10161626"/>
          </a:xfrm>
        </p:spPr>
        <p:txBody>
          <a:bodyPr>
            <a:normAutofit/>
          </a:bodyPr>
          <a:lstStyle>
            <a:lvl1pPr marL="404977" indent="-404977">
              <a:buClr>
                <a:schemeClr val="accent5"/>
              </a:buClr>
              <a:buFont typeface="Arial" panose="020B0604020202020204" pitchFamily="34" charset="0"/>
              <a:buChar char="•"/>
              <a:defRPr sz="1860"/>
            </a:lvl1pPr>
            <a:lvl2pPr marL="1214933" indent="-404977">
              <a:buClr>
                <a:schemeClr val="accent5"/>
              </a:buClr>
              <a:buFont typeface="Arial" panose="020B0604020202020204" pitchFamily="34" charset="0"/>
              <a:buChar char="•"/>
              <a:defRPr sz="1860"/>
            </a:lvl2pPr>
            <a:lvl3pPr marL="2024888" indent="-404977">
              <a:buClr>
                <a:schemeClr val="accent5"/>
              </a:buClr>
              <a:buFont typeface="Arial" panose="020B0604020202020204" pitchFamily="34" charset="0"/>
              <a:buChar char="•"/>
              <a:defRPr sz="1860"/>
            </a:lvl3pPr>
            <a:lvl4pPr marL="2834844" indent="-404977">
              <a:buClr>
                <a:schemeClr val="accent5"/>
              </a:buClr>
              <a:buFont typeface="Arial" panose="020B0604020202020204" pitchFamily="34" charset="0"/>
              <a:buChar char="•"/>
              <a:defRPr sz="1860"/>
            </a:lvl4pPr>
            <a:lvl5pPr marL="3644798" indent="-404977">
              <a:buClr>
                <a:schemeClr val="accent5"/>
              </a:buClr>
              <a:buFont typeface="Arial" panose="020B0604020202020204" pitchFamily="34" charset="0"/>
              <a:buChar char="•"/>
              <a:defRPr sz="1860"/>
            </a:lvl5pPr>
          </a:lstStyle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216" y="15911500"/>
            <a:ext cx="15510003" cy="4783359"/>
          </a:xfrm>
        </p:spPr>
        <p:txBody>
          <a:bodyPr>
            <a:normAutofit/>
          </a:bodyPr>
          <a:lstStyle>
            <a:lvl1pPr marL="404977" indent="-404977">
              <a:buClr>
                <a:schemeClr val="accent5"/>
              </a:buClr>
              <a:buFont typeface="Arial" panose="020B0604020202020204" pitchFamily="34" charset="0"/>
              <a:buChar char="•"/>
              <a:defRPr sz="1860"/>
            </a:lvl1pPr>
            <a:lvl2pPr marL="1214933" indent="-404977">
              <a:buClr>
                <a:schemeClr val="accent5"/>
              </a:buClr>
              <a:buFont typeface="Arial" panose="020B0604020202020204" pitchFamily="34" charset="0"/>
              <a:buChar char="•"/>
              <a:defRPr sz="1860"/>
            </a:lvl2pPr>
            <a:lvl3pPr marL="2024888" indent="-404977">
              <a:buClr>
                <a:schemeClr val="accent5"/>
              </a:buClr>
              <a:buFont typeface="Arial" panose="020B0604020202020204" pitchFamily="34" charset="0"/>
              <a:buChar char="•"/>
              <a:defRPr sz="1860"/>
            </a:lvl3pPr>
            <a:lvl4pPr marL="2834844" indent="-404977">
              <a:buClr>
                <a:schemeClr val="accent5"/>
              </a:buClr>
              <a:buFont typeface="Arial" panose="020B0604020202020204" pitchFamily="34" charset="0"/>
              <a:buChar char="•"/>
              <a:defRPr sz="1860"/>
            </a:lvl4pPr>
            <a:lvl5pPr marL="3644798" indent="-404977">
              <a:buClr>
                <a:schemeClr val="accent5"/>
              </a:buClr>
              <a:buFont typeface="Arial" panose="020B0604020202020204" pitchFamily="34" charset="0"/>
              <a:buChar char="•"/>
              <a:defRPr sz="1860"/>
            </a:lvl5pPr>
          </a:lstStyle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8" name="Espaço Reservado para Texto 7">
            <a:extLst>
              <a:ext uri="{FF2B5EF4-FFF2-40B4-BE49-F238E27FC236}">
                <a16:creationId xmlns:a16="http://schemas.microsoft.com/office/drawing/2014/main" id="{627F5D6A-BE73-F0D2-0E5F-ABD93EBABE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13780" y="3938116"/>
            <a:ext cx="13972878" cy="693587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60">
                <a:latin typeface="+mj-lt"/>
              </a:defRPr>
            </a:lvl1pPr>
          </a:lstStyle>
          <a:p>
            <a:pPr lvl="0"/>
            <a:endParaRPr lang="pt-BR" dirty="0"/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5E438F0E-C44C-6CD8-CED0-68F036052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954" y="2638576"/>
            <a:ext cx="11894528" cy="1428600"/>
          </a:xfr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endParaRPr lang="pt-BR" dirty="0"/>
          </a:p>
        </p:txBody>
      </p:sp>
      <p:sp>
        <p:nvSpPr>
          <p:cNvPr id="6" name="Espaço Reservado para Texto 5">
            <a:extLst>
              <a:ext uri="{FF2B5EF4-FFF2-40B4-BE49-F238E27FC236}">
                <a16:creationId xmlns:a16="http://schemas.microsoft.com/office/drawing/2014/main" id="{E4057FCB-DDCF-1B5E-719C-511F3752F12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113779" y="4547350"/>
            <a:ext cx="13972878" cy="752683"/>
          </a:xfrm>
        </p:spPr>
        <p:txBody>
          <a:bodyPr anchor="b" anchorCtr="0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329">
                <a:latin typeface="+mj-lt"/>
              </a:defRPr>
            </a:lvl1pPr>
            <a:lvl2pPr>
              <a:defRPr sz="1329">
                <a:latin typeface="+mj-lt"/>
              </a:defRPr>
            </a:lvl2pPr>
            <a:lvl3pPr>
              <a:defRPr sz="1329">
                <a:latin typeface="+mj-lt"/>
              </a:defRPr>
            </a:lvl3pPr>
            <a:lvl4pPr>
              <a:defRPr sz="1329">
                <a:latin typeface="+mj-lt"/>
              </a:defRPr>
            </a:lvl4pPr>
            <a:lvl5pPr>
              <a:defRPr sz="1329">
                <a:latin typeface="+mj-lt"/>
              </a:defRPr>
            </a:lvl5pPr>
          </a:lstStyle>
          <a:p>
            <a:pPr lvl="0"/>
            <a:endParaRPr lang="pt-BR" dirty="0"/>
          </a:p>
        </p:txBody>
      </p:sp>
      <p:sp>
        <p:nvSpPr>
          <p:cNvPr id="32" name="Elipse 31">
            <a:extLst>
              <a:ext uri="{FF2B5EF4-FFF2-40B4-BE49-F238E27FC236}">
                <a16:creationId xmlns:a16="http://schemas.microsoft.com/office/drawing/2014/main" id="{BC490944-8A24-B7FF-C199-A564EDEBEC81}"/>
              </a:ext>
            </a:extLst>
          </p:cNvPr>
          <p:cNvSpPr/>
          <p:nvPr userDrawn="1"/>
        </p:nvSpPr>
        <p:spPr>
          <a:xfrm>
            <a:off x="345217" y="2202708"/>
            <a:ext cx="1807737" cy="1807649"/>
          </a:xfrm>
          <a:prstGeom prst="ellipse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sz="6355"/>
          </a:p>
        </p:txBody>
      </p:sp>
    </p:spTree>
    <p:extLst>
      <p:ext uri="{BB962C8B-B14F-4D97-AF65-F5344CB8AC3E}">
        <p14:creationId xmlns:p14="http://schemas.microsoft.com/office/powerpoint/2010/main" val="25581703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struco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EE9259-36AE-A0F0-8906-26F3B4155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b="1"/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8801D77F-182E-C559-BA47-8314DB174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4A002-40CD-48D3-808E-DA58E42F0C75}" type="datetimeFigureOut">
              <a:rPr lang="pt-BR" smtClean="0"/>
              <a:t>18/10/2024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20F0EC3-5E84-01B3-92D9-89B001AA9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8B79A31-B4EB-21E5-6ACE-A279E1E3F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0F2D7-D7A0-496F-817A-8FDD840AD864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25F34BF-95E3-3D47-6741-B8F5786E8A73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1113780" y="5749875"/>
            <a:ext cx="13972878" cy="13704701"/>
          </a:xfrm>
        </p:spPr>
        <p:txBody>
          <a:bodyPr>
            <a:normAutofit/>
          </a:bodyPr>
          <a:lstStyle>
            <a:lvl1pPr marL="404977" indent="-404977">
              <a:buClr>
                <a:schemeClr val="accent5"/>
              </a:buClr>
              <a:buFont typeface="Arial" panose="020B0604020202020204" pitchFamily="34" charset="0"/>
              <a:buChar char="•"/>
              <a:defRPr sz="1860"/>
            </a:lvl1pPr>
            <a:lvl2pPr marL="1214933" indent="-404977">
              <a:buClr>
                <a:schemeClr val="accent5"/>
              </a:buClr>
              <a:buFont typeface="Arial" panose="020B0604020202020204" pitchFamily="34" charset="0"/>
              <a:buChar char="•"/>
              <a:defRPr sz="1860"/>
            </a:lvl2pPr>
            <a:lvl3pPr marL="2024888" indent="-404977">
              <a:buClr>
                <a:schemeClr val="accent5"/>
              </a:buClr>
              <a:buFont typeface="Arial" panose="020B0604020202020204" pitchFamily="34" charset="0"/>
              <a:buChar char="•"/>
              <a:defRPr sz="1860"/>
            </a:lvl3pPr>
            <a:lvl4pPr marL="2834844" indent="-404977">
              <a:buClr>
                <a:schemeClr val="accent5"/>
              </a:buClr>
              <a:buFont typeface="Arial" panose="020B0604020202020204" pitchFamily="34" charset="0"/>
              <a:buChar char="•"/>
              <a:defRPr sz="1860"/>
            </a:lvl4pPr>
            <a:lvl5pPr marL="3644798" indent="-404977">
              <a:buClr>
                <a:schemeClr val="accent5"/>
              </a:buClr>
              <a:buFont typeface="Arial" panose="020B0604020202020204" pitchFamily="34" charset="0"/>
              <a:buChar char="•"/>
              <a:defRPr sz="1860"/>
            </a:lvl5pPr>
          </a:lstStyle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689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4A002-40CD-48D3-808E-DA58E42F0C75}" type="datetimeFigureOut">
              <a:rPr lang="pt-BR" smtClean="0"/>
              <a:t>18/10/2024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0F2D7-D7A0-496F-817A-8FDD840AD86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0849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5343" y="5384888"/>
            <a:ext cx="13972878" cy="8984801"/>
          </a:xfrm>
        </p:spPr>
        <p:txBody>
          <a:bodyPr anchor="b"/>
          <a:lstStyle>
            <a:lvl1pPr>
              <a:defRPr sz="1063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5343" y="14454688"/>
            <a:ext cx="13972878" cy="4724895"/>
          </a:xfrm>
        </p:spPr>
        <p:txBody>
          <a:bodyPr/>
          <a:lstStyle>
            <a:lvl1pPr marL="0" indent="0">
              <a:buNone/>
              <a:defRPr sz="4252">
                <a:solidFill>
                  <a:schemeClr val="tx1">
                    <a:tint val="82000"/>
                  </a:schemeClr>
                </a:solidFill>
              </a:defRPr>
            </a:lvl1pPr>
            <a:lvl2pPr marL="810021" indent="0">
              <a:buNone/>
              <a:defRPr sz="3543">
                <a:solidFill>
                  <a:schemeClr val="tx1">
                    <a:tint val="82000"/>
                  </a:schemeClr>
                </a:solidFill>
              </a:defRPr>
            </a:lvl2pPr>
            <a:lvl3pPr marL="1620042" indent="0">
              <a:buNone/>
              <a:defRPr sz="3189">
                <a:solidFill>
                  <a:schemeClr val="tx1">
                    <a:tint val="82000"/>
                  </a:schemeClr>
                </a:solidFill>
              </a:defRPr>
            </a:lvl3pPr>
            <a:lvl4pPr marL="2430064" indent="0">
              <a:buNone/>
              <a:defRPr sz="2835">
                <a:solidFill>
                  <a:schemeClr val="tx1">
                    <a:tint val="82000"/>
                  </a:schemeClr>
                </a:solidFill>
              </a:defRPr>
            </a:lvl4pPr>
            <a:lvl5pPr marL="3240085" indent="0">
              <a:buNone/>
              <a:defRPr sz="2835">
                <a:solidFill>
                  <a:schemeClr val="tx1">
                    <a:tint val="82000"/>
                  </a:schemeClr>
                </a:solidFill>
              </a:defRPr>
            </a:lvl5pPr>
            <a:lvl6pPr marL="4050106" indent="0">
              <a:buNone/>
              <a:defRPr sz="2835">
                <a:solidFill>
                  <a:schemeClr val="tx1">
                    <a:tint val="82000"/>
                  </a:schemeClr>
                </a:solidFill>
              </a:defRPr>
            </a:lvl6pPr>
            <a:lvl7pPr marL="4860127" indent="0">
              <a:buNone/>
              <a:defRPr sz="2835">
                <a:solidFill>
                  <a:schemeClr val="tx1">
                    <a:tint val="82000"/>
                  </a:schemeClr>
                </a:solidFill>
              </a:defRPr>
            </a:lvl7pPr>
            <a:lvl8pPr marL="5670149" indent="0">
              <a:buNone/>
              <a:defRPr sz="2835">
                <a:solidFill>
                  <a:schemeClr val="tx1">
                    <a:tint val="82000"/>
                  </a:schemeClr>
                </a:solidFill>
              </a:defRPr>
            </a:lvl8pPr>
            <a:lvl9pPr marL="6480170" indent="0">
              <a:buNone/>
              <a:defRPr sz="2835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4A002-40CD-48D3-808E-DA58E42F0C75}" type="datetimeFigureOut">
              <a:rPr lang="pt-BR" smtClean="0"/>
              <a:t>18/10/2024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0F2D7-D7A0-496F-817A-8FDD840AD86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417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3780" y="5749874"/>
            <a:ext cx="6885186" cy="137047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01472" y="5749874"/>
            <a:ext cx="6885186" cy="137047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4A002-40CD-48D3-808E-DA58E42F0C75}" type="datetimeFigureOut">
              <a:rPr lang="pt-BR" smtClean="0"/>
              <a:t>18/10/2024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0F2D7-D7A0-496F-817A-8FDD840AD86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8639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890" y="1149979"/>
            <a:ext cx="13972878" cy="417491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5892" y="5294885"/>
            <a:ext cx="6853544" cy="2594941"/>
          </a:xfrm>
        </p:spPr>
        <p:txBody>
          <a:bodyPr anchor="b"/>
          <a:lstStyle>
            <a:lvl1pPr marL="0" indent="0">
              <a:buNone/>
              <a:defRPr sz="4252" b="1"/>
            </a:lvl1pPr>
            <a:lvl2pPr marL="810021" indent="0">
              <a:buNone/>
              <a:defRPr sz="3543" b="1"/>
            </a:lvl2pPr>
            <a:lvl3pPr marL="1620042" indent="0">
              <a:buNone/>
              <a:defRPr sz="3189" b="1"/>
            </a:lvl3pPr>
            <a:lvl4pPr marL="2430064" indent="0">
              <a:buNone/>
              <a:defRPr sz="2835" b="1"/>
            </a:lvl4pPr>
            <a:lvl5pPr marL="3240085" indent="0">
              <a:buNone/>
              <a:defRPr sz="2835" b="1"/>
            </a:lvl5pPr>
            <a:lvl6pPr marL="4050106" indent="0">
              <a:buNone/>
              <a:defRPr sz="2835" b="1"/>
            </a:lvl6pPr>
            <a:lvl7pPr marL="4860127" indent="0">
              <a:buNone/>
              <a:defRPr sz="2835" b="1"/>
            </a:lvl7pPr>
            <a:lvl8pPr marL="5670149" indent="0">
              <a:buNone/>
              <a:defRPr sz="2835" b="1"/>
            </a:lvl8pPr>
            <a:lvl9pPr marL="6480170" indent="0">
              <a:buNone/>
              <a:defRPr sz="2835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5892" y="7889827"/>
            <a:ext cx="6853544" cy="116047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01473" y="5294885"/>
            <a:ext cx="6887296" cy="2594941"/>
          </a:xfrm>
        </p:spPr>
        <p:txBody>
          <a:bodyPr anchor="b"/>
          <a:lstStyle>
            <a:lvl1pPr marL="0" indent="0">
              <a:buNone/>
              <a:defRPr sz="4252" b="1"/>
            </a:lvl1pPr>
            <a:lvl2pPr marL="810021" indent="0">
              <a:buNone/>
              <a:defRPr sz="3543" b="1"/>
            </a:lvl2pPr>
            <a:lvl3pPr marL="1620042" indent="0">
              <a:buNone/>
              <a:defRPr sz="3189" b="1"/>
            </a:lvl3pPr>
            <a:lvl4pPr marL="2430064" indent="0">
              <a:buNone/>
              <a:defRPr sz="2835" b="1"/>
            </a:lvl4pPr>
            <a:lvl5pPr marL="3240085" indent="0">
              <a:buNone/>
              <a:defRPr sz="2835" b="1"/>
            </a:lvl5pPr>
            <a:lvl6pPr marL="4050106" indent="0">
              <a:buNone/>
              <a:defRPr sz="2835" b="1"/>
            </a:lvl6pPr>
            <a:lvl7pPr marL="4860127" indent="0">
              <a:buNone/>
              <a:defRPr sz="2835" b="1"/>
            </a:lvl7pPr>
            <a:lvl8pPr marL="5670149" indent="0">
              <a:buNone/>
              <a:defRPr sz="2835" b="1"/>
            </a:lvl8pPr>
            <a:lvl9pPr marL="6480170" indent="0">
              <a:buNone/>
              <a:defRPr sz="2835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01473" y="7889827"/>
            <a:ext cx="6887296" cy="116047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4A002-40CD-48D3-808E-DA58E42F0C75}" type="datetimeFigureOut">
              <a:rPr lang="pt-BR" smtClean="0"/>
              <a:t>18/10/2024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0F2D7-D7A0-496F-817A-8FDD840AD86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6891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4A002-40CD-48D3-808E-DA58E42F0C75}" type="datetimeFigureOut">
              <a:rPr lang="pt-BR" smtClean="0"/>
              <a:t>18/10/2024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0F2D7-D7A0-496F-817A-8FDD840AD86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9586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4A002-40CD-48D3-808E-DA58E42F0C75}" type="datetimeFigureOut">
              <a:rPr lang="pt-BR" smtClean="0"/>
              <a:t>18/10/2024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0F2D7-D7A0-496F-817A-8FDD840AD86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8339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890" y="1439968"/>
            <a:ext cx="5225063" cy="5039889"/>
          </a:xfrm>
        </p:spPr>
        <p:txBody>
          <a:bodyPr anchor="b"/>
          <a:lstStyle>
            <a:lvl1pPr>
              <a:defRPr sz="566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87296" y="3109937"/>
            <a:ext cx="8201472" cy="15349662"/>
          </a:xfrm>
        </p:spPr>
        <p:txBody>
          <a:bodyPr/>
          <a:lstStyle>
            <a:lvl1pPr>
              <a:defRPr sz="5669"/>
            </a:lvl1pPr>
            <a:lvl2pPr>
              <a:defRPr sz="4961"/>
            </a:lvl2pPr>
            <a:lvl3pPr>
              <a:defRPr sz="4252"/>
            </a:lvl3pPr>
            <a:lvl4pPr>
              <a:defRPr sz="3543"/>
            </a:lvl4pPr>
            <a:lvl5pPr>
              <a:defRPr sz="3543"/>
            </a:lvl5pPr>
            <a:lvl6pPr>
              <a:defRPr sz="3543"/>
            </a:lvl6pPr>
            <a:lvl7pPr>
              <a:defRPr sz="3543"/>
            </a:lvl7pPr>
            <a:lvl8pPr>
              <a:defRPr sz="3543"/>
            </a:lvl8pPr>
            <a:lvl9pPr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890" y="6479857"/>
            <a:ext cx="5225063" cy="12004738"/>
          </a:xfrm>
        </p:spPr>
        <p:txBody>
          <a:bodyPr/>
          <a:lstStyle>
            <a:lvl1pPr marL="0" indent="0">
              <a:buNone/>
              <a:defRPr sz="2835"/>
            </a:lvl1pPr>
            <a:lvl2pPr marL="810021" indent="0">
              <a:buNone/>
              <a:defRPr sz="2480"/>
            </a:lvl2pPr>
            <a:lvl3pPr marL="1620042" indent="0">
              <a:buNone/>
              <a:defRPr sz="2126"/>
            </a:lvl3pPr>
            <a:lvl4pPr marL="2430064" indent="0">
              <a:buNone/>
              <a:defRPr sz="1772"/>
            </a:lvl4pPr>
            <a:lvl5pPr marL="3240085" indent="0">
              <a:buNone/>
              <a:defRPr sz="1772"/>
            </a:lvl5pPr>
            <a:lvl6pPr marL="4050106" indent="0">
              <a:buNone/>
              <a:defRPr sz="1772"/>
            </a:lvl6pPr>
            <a:lvl7pPr marL="4860127" indent="0">
              <a:buNone/>
              <a:defRPr sz="1772"/>
            </a:lvl7pPr>
            <a:lvl8pPr marL="5670149" indent="0">
              <a:buNone/>
              <a:defRPr sz="1772"/>
            </a:lvl8pPr>
            <a:lvl9pPr marL="6480170" indent="0">
              <a:buNone/>
              <a:defRPr sz="1772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4A002-40CD-48D3-808E-DA58E42F0C75}" type="datetimeFigureOut">
              <a:rPr lang="pt-BR" smtClean="0"/>
              <a:t>18/10/2024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0F2D7-D7A0-496F-817A-8FDD840AD86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7907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890" y="1439968"/>
            <a:ext cx="5225063" cy="5039889"/>
          </a:xfrm>
        </p:spPr>
        <p:txBody>
          <a:bodyPr anchor="b"/>
          <a:lstStyle>
            <a:lvl1pPr>
              <a:defRPr sz="566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87296" y="3109937"/>
            <a:ext cx="8201472" cy="15349662"/>
          </a:xfrm>
        </p:spPr>
        <p:txBody>
          <a:bodyPr anchor="t"/>
          <a:lstStyle>
            <a:lvl1pPr marL="0" indent="0">
              <a:buNone/>
              <a:defRPr sz="5669"/>
            </a:lvl1pPr>
            <a:lvl2pPr marL="810021" indent="0">
              <a:buNone/>
              <a:defRPr sz="4961"/>
            </a:lvl2pPr>
            <a:lvl3pPr marL="1620042" indent="0">
              <a:buNone/>
              <a:defRPr sz="4252"/>
            </a:lvl3pPr>
            <a:lvl4pPr marL="2430064" indent="0">
              <a:buNone/>
              <a:defRPr sz="3543"/>
            </a:lvl4pPr>
            <a:lvl5pPr marL="3240085" indent="0">
              <a:buNone/>
              <a:defRPr sz="3543"/>
            </a:lvl5pPr>
            <a:lvl6pPr marL="4050106" indent="0">
              <a:buNone/>
              <a:defRPr sz="3543"/>
            </a:lvl6pPr>
            <a:lvl7pPr marL="4860127" indent="0">
              <a:buNone/>
              <a:defRPr sz="3543"/>
            </a:lvl7pPr>
            <a:lvl8pPr marL="5670149" indent="0">
              <a:buNone/>
              <a:defRPr sz="3543"/>
            </a:lvl8pPr>
            <a:lvl9pPr marL="6480170" indent="0">
              <a:buNone/>
              <a:defRPr sz="3543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890" y="6479857"/>
            <a:ext cx="5225063" cy="12004738"/>
          </a:xfrm>
        </p:spPr>
        <p:txBody>
          <a:bodyPr/>
          <a:lstStyle>
            <a:lvl1pPr marL="0" indent="0">
              <a:buNone/>
              <a:defRPr sz="2835"/>
            </a:lvl1pPr>
            <a:lvl2pPr marL="810021" indent="0">
              <a:buNone/>
              <a:defRPr sz="2480"/>
            </a:lvl2pPr>
            <a:lvl3pPr marL="1620042" indent="0">
              <a:buNone/>
              <a:defRPr sz="2126"/>
            </a:lvl3pPr>
            <a:lvl4pPr marL="2430064" indent="0">
              <a:buNone/>
              <a:defRPr sz="1772"/>
            </a:lvl4pPr>
            <a:lvl5pPr marL="3240085" indent="0">
              <a:buNone/>
              <a:defRPr sz="1772"/>
            </a:lvl5pPr>
            <a:lvl6pPr marL="4050106" indent="0">
              <a:buNone/>
              <a:defRPr sz="1772"/>
            </a:lvl6pPr>
            <a:lvl7pPr marL="4860127" indent="0">
              <a:buNone/>
              <a:defRPr sz="1772"/>
            </a:lvl7pPr>
            <a:lvl8pPr marL="5670149" indent="0">
              <a:buNone/>
              <a:defRPr sz="1772"/>
            </a:lvl8pPr>
            <a:lvl9pPr marL="6480170" indent="0">
              <a:buNone/>
              <a:defRPr sz="1772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4A002-40CD-48D3-808E-DA58E42F0C75}" type="datetimeFigureOut">
              <a:rPr lang="pt-BR" smtClean="0"/>
              <a:t>18/10/2024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0F2D7-D7A0-496F-817A-8FDD840AD86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1999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13780" y="2638576"/>
            <a:ext cx="13972878" cy="1428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780" y="5749874"/>
            <a:ext cx="13972878" cy="13704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13780" y="20019564"/>
            <a:ext cx="3645099" cy="1149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26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174A002-40CD-48D3-808E-DA58E42F0C75}" type="datetimeFigureOut">
              <a:rPr lang="pt-BR" smtClean="0"/>
              <a:t>18/10/2024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66395" y="20019564"/>
            <a:ext cx="5467648" cy="1149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26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1559" y="20019564"/>
            <a:ext cx="3645099" cy="1149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26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FC0F2D7-D7A0-496F-817A-8FDD840AD864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D26AB5B6-D5EF-5BEB-7331-FBDA83357FC1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980241"/>
            <a:ext cx="16200438" cy="1619284"/>
          </a:xfrm>
          <a:prstGeom prst="rect">
            <a:avLst/>
          </a:prstGeom>
        </p:spPr>
      </p:pic>
      <p:grpSp>
        <p:nvGrpSpPr>
          <p:cNvPr id="8" name="Agrupar 7">
            <a:extLst>
              <a:ext uri="{FF2B5EF4-FFF2-40B4-BE49-F238E27FC236}">
                <a16:creationId xmlns:a16="http://schemas.microsoft.com/office/drawing/2014/main" id="{E4EB09A6-CB9C-3709-84F4-BA9909C1D63A}"/>
              </a:ext>
            </a:extLst>
          </p:cNvPr>
          <p:cNvGrpSpPr/>
          <p:nvPr userDrawn="1"/>
        </p:nvGrpSpPr>
        <p:grpSpPr>
          <a:xfrm>
            <a:off x="0" y="308984"/>
            <a:ext cx="16200438" cy="2329592"/>
            <a:chOff x="258762" y="800897"/>
            <a:chExt cx="7559675" cy="1087120"/>
          </a:xfrm>
        </p:grpSpPr>
        <p:pic>
          <p:nvPicPr>
            <p:cNvPr id="9" name="Imagem 8" descr="Uma imagem contendo ao ar livre, faca&#10;&#10;Descrição gerada automaticamente">
              <a:extLst>
                <a:ext uri="{FF2B5EF4-FFF2-40B4-BE49-F238E27FC236}">
                  <a16:creationId xmlns:a16="http://schemas.microsoft.com/office/drawing/2014/main" id="{E12A452C-466C-E13C-918E-31E208B22D5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8762" y="800897"/>
              <a:ext cx="7559675" cy="1087120"/>
            </a:xfrm>
            <a:prstGeom prst="rect">
              <a:avLst/>
            </a:prstGeom>
          </p:spPr>
        </p:pic>
        <p:pic>
          <p:nvPicPr>
            <p:cNvPr id="10" name="Imagem 9" descr="Logotipo&#10;&#10;Descrição gerada automaticamente">
              <a:extLst>
                <a:ext uri="{FF2B5EF4-FFF2-40B4-BE49-F238E27FC236}">
                  <a16:creationId xmlns:a16="http://schemas.microsoft.com/office/drawing/2014/main" id="{5563B1AD-287D-E9E5-91DA-E2DEAA162A9A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3811"/>
            <a:stretch/>
          </p:blipFill>
          <p:spPr bwMode="auto">
            <a:xfrm>
              <a:off x="5362892" y="1000287"/>
              <a:ext cx="1376045" cy="62865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0F99157B-85F2-C20B-E124-04F03256C134}"/>
              </a:ext>
            </a:extLst>
          </p:cNvPr>
          <p:cNvSpPr txBox="1"/>
          <p:nvPr userDrawn="1"/>
        </p:nvSpPr>
        <p:spPr>
          <a:xfrm>
            <a:off x="1700081" y="662307"/>
            <a:ext cx="8060861" cy="14857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657" b="1" dirty="0">
                <a:latin typeface="Trebuchet MS" panose="020B0603020202020204" pitchFamily="34" charset="0"/>
              </a:rPr>
              <a:t>41º Congresso Brasileiro de Sistemas Particulados</a:t>
            </a:r>
          </a:p>
          <a:p>
            <a:pPr algn="ctr">
              <a:spcBef>
                <a:spcPts val="1329"/>
              </a:spcBef>
            </a:pPr>
            <a:r>
              <a:rPr lang="pt-BR" sz="2657" dirty="0">
                <a:latin typeface="Trebuchet MS" panose="020B0603020202020204" pitchFamily="34" charset="0"/>
              </a:rPr>
              <a:t>20 a 23 de outubro de 2024</a:t>
            </a:r>
          </a:p>
          <a:p>
            <a:pPr algn="ctr"/>
            <a:r>
              <a:rPr lang="pt-BR" sz="2657" dirty="0">
                <a:latin typeface="Trebuchet MS" panose="020B0603020202020204" pitchFamily="34" charset="0"/>
              </a:rPr>
              <a:t>São Cristóvão, Sergipe</a:t>
            </a:r>
          </a:p>
        </p:txBody>
      </p:sp>
    </p:spTree>
    <p:extLst>
      <p:ext uri="{BB962C8B-B14F-4D97-AF65-F5344CB8AC3E}">
        <p14:creationId xmlns:p14="http://schemas.microsoft.com/office/powerpoint/2010/main" val="1603975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  <p:sldLayoutId id="2147483677" r:id="rId13"/>
  </p:sldLayoutIdLst>
  <p:txStyles>
    <p:titleStyle>
      <a:lvl1pPr algn="ctr" defTabSz="1620042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5011" indent="-405011" algn="l" defTabSz="162004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15032" indent="-405011" algn="l" defTabSz="1620042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2pPr>
      <a:lvl3pPr marL="2025053" indent="-405011" algn="l" defTabSz="1620042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3pPr>
      <a:lvl4pPr marL="2835074" indent="-405011" algn="l" defTabSz="1620042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sz="3189" kern="1200">
          <a:solidFill>
            <a:schemeClr val="tx1"/>
          </a:solidFill>
          <a:latin typeface="+mn-lt"/>
          <a:ea typeface="+mn-ea"/>
          <a:cs typeface="+mn-cs"/>
        </a:defRPr>
      </a:lvl4pPr>
      <a:lvl5pPr marL="3645096" indent="-405011" algn="l" defTabSz="1620042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sz="3189" kern="1200">
          <a:solidFill>
            <a:schemeClr val="tx1"/>
          </a:solidFill>
          <a:latin typeface="+mn-lt"/>
          <a:ea typeface="+mn-ea"/>
          <a:cs typeface="+mn-cs"/>
        </a:defRPr>
      </a:lvl5pPr>
      <a:lvl6pPr marL="4455117" indent="-405011" algn="l" defTabSz="1620042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sz="3189" kern="1200">
          <a:solidFill>
            <a:schemeClr val="tx1"/>
          </a:solidFill>
          <a:latin typeface="+mn-lt"/>
          <a:ea typeface="+mn-ea"/>
          <a:cs typeface="+mn-cs"/>
        </a:defRPr>
      </a:lvl6pPr>
      <a:lvl7pPr marL="5265138" indent="-405011" algn="l" defTabSz="1620042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sz="3189" kern="1200">
          <a:solidFill>
            <a:schemeClr val="tx1"/>
          </a:solidFill>
          <a:latin typeface="+mn-lt"/>
          <a:ea typeface="+mn-ea"/>
          <a:cs typeface="+mn-cs"/>
        </a:defRPr>
      </a:lvl7pPr>
      <a:lvl8pPr marL="6075159" indent="-405011" algn="l" defTabSz="1620042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sz="3189" kern="1200">
          <a:solidFill>
            <a:schemeClr val="tx1"/>
          </a:solidFill>
          <a:latin typeface="+mn-lt"/>
          <a:ea typeface="+mn-ea"/>
          <a:cs typeface="+mn-cs"/>
        </a:defRPr>
      </a:lvl8pPr>
      <a:lvl9pPr marL="6885181" indent="-405011" algn="l" defTabSz="1620042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sz="31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20042" rtl="0" eaLnBrk="1" latinLnBrk="0" hangingPunct="1">
        <a:defRPr sz="3189" kern="1200">
          <a:solidFill>
            <a:schemeClr val="tx1"/>
          </a:solidFill>
          <a:latin typeface="+mn-lt"/>
          <a:ea typeface="+mn-ea"/>
          <a:cs typeface="+mn-cs"/>
        </a:defRPr>
      </a:lvl1pPr>
      <a:lvl2pPr marL="810021" algn="l" defTabSz="1620042" rtl="0" eaLnBrk="1" latinLnBrk="0" hangingPunct="1">
        <a:defRPr sz="3189" kern="1200">
          <a:solidFill>
            <a:schemeClr val="tx1"/>
          </a:solidFill>
          <a:latin typeface="+mn-lt"/>
          <a:ea typeface="+mn-ea"/>
          <a:cs typeface="+mn-cs"/>
        </a:defRPr>
      </a:lvl2pPr>
      <a:lvl3pPr marL="1620042" algn="l" defTabSz="1620042" rtl="0" eaLnBrk="1" latinLnBrk="0" hangingPunct="1">
        <a:defRPr sz="3189" kern="1200">
          <a:solidFill>
            <a:schemeClr val="tx1"/>
          </a:solidFill>
          <a:latin typeface="+mn-lt"/>
          <a:ea typeface="+mn-ea"/>
          <a:cs typeface="+mn-cs"/>
        </a:defRPr>
      </a:lvl3pPr>
      <a:lvl4pPr marL="2430064" algn="l" defTabSz="1620042" rtl="0" eaLnBrk="1" latinLnBrk="0" hangingPunct="1">
        <a:defRPr sz="3189" kern="1200">
          <a:solidFill>
            <a:schemeClr val="tx1"/>
          </a:solidFill>
          <a:latin typeface="+mn-lt"/>
          <a:ea typeface="+mn-ea"/>
          <a:cs typeface="+mn-cs"/>
        </a:defRPr>
      </a:lvl4pPr>
      <a:lvl5pPr marL="3240085" algn="l" defTabSz="1620042" rtl="0" eaLnBrk="1" latinLnBrk="0" hangingPunct="1">
        <a:defRPr sz="3189" kern="1200">
          <a:solidFill>
            <a:schemeClr val="tx1"/>
          </a:solidFill>
          <a:latin typeface="+mn-lt"/>
          <a:ea typeface="+mn-ea"/>
          <a:cs typeface="+mn-cs"/>
        </a:defRPr>
      </a:lvl5pPr>
      <a:lvl6pPr marL="4050106" algn="l" defTabSz="1620042" rtl="0" eaLnBrk="1" latinLnBrk="0" hangingPunct="1">
        <a:defRPr sz="3189" kern="1200">
          <a:solidFill>
            <a:schemeClr val="tx1"/>
          </a:solidFill>
          <a:latin typeface="+mn-lt"/>
          <a:ea typeface="+mn-ea"/>
          <a:cs typeface="+mn-cs"/>
        </a:defRPr>
      </a:lvl6pPr>
      <a:lvl7pPr marL="4860127" algn="l" defTabSz="1620042" rtl="0" eaLnBrk="1" latinLnBrk="0" hangingPunct="1">
        <a:defRPr sz="3189" kern="1200">
          <a:solidFill>
            <a:schemeClr val="tx1"/>
          </a:solidFill>
          <a:latin typeface="+mn-lt"/>
          <a:ea typeface="+mn-ea"/>
          <a:cs typeface="+mn-cs"/>
        </a:defRPr>
      </a:lvl7pPr>
      <a:lvl8pPr marL="5670149" algn="l" defTabSz="1620042" rtl="0" eaLnBrk="1" latinLnBrk="0" hangingPunct="1">
        <a:defRPr sz="3189" kern="1200">
          <a:solidFill>
            <a:schemeClr val="tx1"/>
          </a:solidFill>
          <a:latin typeface="+mn-lt"/>
          <a:ea typeface="+mn-ea"/>
          <a:cs typeface="+mn-cs"/>
        </a:defRPr>
      </a:lvl8pPr>
      <a:lvl9pPr marL="6480170" algn="l" defTabSz="1620042" rtl="0" eaLnBrk="1" latinLnBrk="0" hangingPunct="1">
        <a:defRPr sz="31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Espaço Reservado para Conteúdo 38">
            <a:extLst>
              <a:ext uri="{FF2B5EF4-FFF2-40B4-BE49-F238E27FC236}">
                <a16:creationId xmlns:a16="http://schemas.microsoft.com/office/drawing/2014/main" id="{A62DCC8E-A860-E773-9B8A-BB51DFF1779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0" name="Espaço Reservado para Conteúdo 39">
            <a:extLst>
              <a:ext uri="{FF2B5EF4-FFF2-40B4-BE49-F238E27FC236}">
                <a16:creationId xmlns:a16="http://schemas.microsoft.com/office/drawing/2014/main" id="{04190D0C-A1B8-4CC1-A250-DF013712CF22}"/>
              </a:ext>
            </a:extLst>
          </p:cNvPr>
          <p:cNvSpPr>
            <a:spLocks noGrp="1"/>
          </p:cNvSpPr>
          <p:nvPr>
            <p:ph sz="half" idx="15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8" name="Espaço Reservado para Conteúdo 37">
            <a:extLst>
              <a:ext uri="{FF2B5EF4-FFF2-40B4-BE49-F238E27FC236}">
                <a16:creationId xmlns:a16="http://schemas.microsoft.com/office/drawing/2014/main" id="{FA13F158-00F7-41E2-4455-3A9C58409B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Texto 5">
            <a:extLst>
              <a:ext uri="{FF2B5EF4-FFF2-40B4-BE49-F238E27FC236}">
                <a16:creationId xmlns:a16="http://schemas.microsoft.com/office/drawing/2014/main" id="{DCF5CAFF-FC78-86CD-031A-351776BAA84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pt-BR"/>
              <a:t>BARROZO, Marcos Antonio Souza</a:t>
            </a:r>
            <a:r>
              <a:rPr lang="pt-BR" baseline="30000"/>
              <a:t>1</a:t>
            </a:r>
            <a:r>
              <a:rPr lang="pt-BR"/>
              <a:t>; PEREIRA, Nehemias Curvelo</a:t>
            </a:r>
            <a:r>
              <a:rPr lang="pt-BR" baseline="30000"/>
              <a:t>2</a:t>
            </a:r>
            <a:r>
              <a:rPr lang="pt-BR"/>
              <a:t>; SANTANA, César Costapinto</a:t>
            </a:r>
            <a:r>
              <a:rPr lang="pt-BR" baseline="30000"/>
              <a:t>3,4</a:t>
            </a:r>
            <a:r>
              <a:rPr lang="pt-BR"/>
              <a:t>; </a:t>
            </a:r>
            <a:br>
              <a:rPr lang="pt-BR"/>
            </a:br>
            <a:r>
              <a:rPr lang="pt-BR"/>
              <a:t>MEDRONHO, Ricardo de Andrade</a:t>
            </a:r>
            <a:r>
              <a:rPr lang="pt-BR" baseline="30000"/>
              <a:t>5</a:t>
            </a:r>
            <a:r>
              <a:rPr lang="pt-BR"/>
              <a:t>; FREIRE, José Teixeira*</a:t>
            </a:r>
            <a:r>
              <a:rPr lang="pt-BR" baseline="30000"/>
              <a:t>6</a:t>
            </a:r>
            <a:endParaRPr lang="pt-BR" baseline="30000" dirty="0"/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3A0D4B5D-8BDE-CD40-91DF-89751B437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/>
              <a:t>[TÍTULO] MODELO PARA A APRESENTAÇÃO DE TRABALHOS EM PAINÉIS NO 41º CONGRESSO BRASILEIRO DE SISTEMAS PARTICULADOS</a:t>
            </a:r>
            <a:endParaRPr lang="pt-BR" dirty="0"/>
          </a:p>
        </p:txBody>
      </p:sp>
      <p:sp>
        <p:nvSpPr>
          <p:cNvPr id="7" name="Espaço Reservado para Texto 6">
            <a:extLst>
              <a:ext uri="{FF2B5EF4-FFF2-40B4-BE49-F238E27FC236}">
                <a16:creationId xmlns:a16="http://schemas.microsoft.com/office/drawing/2014/main" id="{07EE4B34-992D-2D49-8C96-55DFCD424AC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baseline="30000"/>
              <a:t>1</a:t>
            </a:r>
            <a:r>
              <a:rPr lang="pt-BR"/>
              <a:t> Faculdade de Engenharia Química, Universidade Federal de Uberlândia (UFU); </a:t>
            </a:r>
            <a:r>
              <a:rPr lang="pt-BR" baseline="30000"/>
              <a:t>2</a:t>
            </a:r>
            <a:r>
              <a:rPr lang="pt-BR"/>
              <a:t> Departamento de Engenharia Química, Universidade Estadual de Maringá (UEM)</a:t>
            </a:r>
          </a:p>
          <a:p>
            <a:r>
              <a:rPr lang="pt-BR" baseline="30000"/>
              <a:t>3</a:t>
            </a:r>
            <a:r>
              <a:rPr lang="pt-BR"/>
              <a:t> Faculdade de Engenharia Química, Universidade Estadual de Campinas (UNICAMP); </a:t>
            </a:r>
            <a:r>
              <a:rPr lang="pt-BR" baseline="30000"/>
              <a:t>4</a:t>
            </a:r>
            <a:r>
              <a:rPr lang="pt-BR"/>
              <a:t> Instituto de Tecnologia e Pesquisa, Universidade Tiradentes (Unit)</a:t>
            </a:r>
          </a:p>
          <a:p>
            <a:r>
              <a:rPr lang="pt-BR" baseline="30000"/>
              <a:t>5</a:t>
            </a:r>
            <a:r>
              <a:rPr lang="pt-BR"/>
              <a:t> Escola de Química, Universidade Federal do Rio de Janeiro (UFRJ); </a:t>
            </a:r>
            <a:r>
              <a:rPr lang="pt-BR" baseline="30000"/>
              <a:t>6</a:t>
            </a:r>
            <a:r>
              <a:rPr lang="pt-BR"/>
              <a:t> Departamento de Engenharia Química, Universidade Federal de São Carlos (UFSCar)</a:t>
            </a:r>
          </a:p>
          <a:p>
            <a:r>
              <a:rPr lang="pt-BR"/>
              <a:t>* Autor de correspondência. E-mail: apenas_um_dos_autores@gmail.com</a:t>
            </a:r>
            <a:endParaRPr lang="pt-BR" dirty="0"/>
          </a:p>
        </p:txBody>
      </p:sp>
      <p:sp>
        <p:nvSpPr>
          <p:cNvPr id="26" name="CaixaDeTexto 25">
            <a:extLst>
              <a:ext uri="{FF2B5EF4-FFF2-40B4-BE49-F238E27FC236}">
                <a16:creationId xmlns:a16="http://schemas.microsoft.com/office/drawing/2014/main" id="{F1BD3283-17C9-92C5-CEEC-5104AE38003D}"/>
              </a:ext>
            </a:extLst>
          </p:cNvPr>
          <p:cNvSpPr txBox="1"/>
          <p:nvPr/>
        </p:nvSpPr>
        <p:spPr>
          <a:xfrm>
            <a:off x="345596" y="5315215"/>
            <a:ext cx="7653375" cy="41947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126" dirty="0"/>
              <a:t>INTRODUÇÃO</a:t>
            </a:r>
          </a:p>
        </p:txBody>
      </p:sp>
      <p:sp>
        <p:nvSpPr>
          <p:cNvPr id="27" name="CaixaDeTexto 26">
            <a:extLst>
              <a:ext uri="{FF2B5EF4-FFF2-40B4-BE49-F238E27FC236}">
                <a16:creationId xmlns:a16="http://schemas.microsoft.com/office/drawing/2014/main" id="{3ECCB13A-1D23-3FDA-EF6C-115A8C146AC6}"/>
              </a:ext>
            </a:extLst>
          </p:cNvPr>
          <p:cNvSpPr txBox="1"/>
          <p:nvPr/>
        </p:nvSpPr>
        <p:spPr>
          <a:xfrm>
            <a:off x="8201467" y="5315215"/>
            <a:ext cx="7653375" cy="41947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126" dirty="0"/>
              <a:t>TÍTULO</a:t>
            </a:r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F579A70A-6049-6C3E-3860-0518C7AEF5EC}"/>
              </a:ext>
            </a:extLst>
          </p:cNvPr>
          <p:cNvSpPr txBox="1"/>
          <p:nvPr/>
        </p:nvSpPr>
        <p:spPr>
          <a:xfrm>
            <a:off x="345596" y="11635748"/>
            <a:ext cx="7653375" cy="41947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126" dirty="0"/>
              <a:t>TÍTULO</a:t>
            </a:r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3179D730-A5B1-6FB6-695B-3A9146F4A34C}"/>
              </a:ext>
            </a:extLst>
          </p:cNvPr>
          <p:cNvSpPr txBox="1"/>
          <p:nvPr/>
        </p:nvSpPr>
        <p:spPr>
          <a:xfrm>
            <a:off x="8201467" y="11635748"/>
            <a:ext cx="7653375" cy="41947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126" dirty="0"/>
              <a:t>TÍTULO</a:t>
            </a:r>
          </a:p>
        </p:txBody>
      </p: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9F959B4E-C004-3AA9-BA8B-CDD49FCAB0FD}"/>
              </a:ext>
            </a:extLst>
          </p:cNvPr>
          <p:cNvSpPr txBox="1"/>
          <p:nvPr/>
        </p:nvSpPr>
        <p:spPr>
          <a:xfrm>
            <a:off x="345596" y="15431280"/>
            <a:ext cx="15509246" cy="41947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126" dirty="0"/>
              <a:t>CONCLUSÃO</a:t>
            </a:r>
          </a:p>
        </p:txBody>
      </p:sp>
      <p:sp>
        <p:nvSpPr>
          <p:cNvPr id="31" name="CaixaDeTexto 30">
            <a:extLst>
              <a:ext uri="{FF2B5EF4-FFF2-40B4-BE49-F238E27FC236}">
                <a16:creationId xmlns:a16="http://schemas.microsoft.com/office/drawing/2014/main" id="{6CC3B58E-1743-E531-4C6A-A324B21CE804}"/>
              </a:ext>
            </a:extLst>
          </p:cNvPr>
          <p:cNvSpPr txBox="1"/>
          <p:nvPr/>
        </p:nvSpPr>
        <p:spPr>
          <a:xfrm>
            <a:off x="345596" y="18040038"/>
            <a:ext cx="15509246" cy="41947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126" dirty="0"/>
              <a:t>REFERÊNCIAS BIBLIOGRÁFICAS</a:t>
            </a:r>
          </a:p>
        </p:txBody>
      </p:sp>
      <p:sp>
        <p:nvSpPr>
          <p:cNvPr id="33" name="CaixaDeTexto 9">
            <a:extLst>
              <a:ext uri="{FF2B5EF4-FFF2-40B4-BE49-F238E27FC236}">
                <a16:creationId xmlns:a16="http://schemas.microsoft.com/office/drawing/2014/main" id="{9F705C8A-215C-C650-2E86-B290B353169C}"/>
              </a:ext>
            </a:extLst>
          </p:cNvPr>
          <p:cNvSpPr txBox="1"/>
          <p:nvPr/>
        </p:nvSpPr>
        <p:spPr>
          <a:xfrm>
            <a:off x="57936" y="3521955"/>
            <a:ext cx="2095312" cy="17280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126" dirty="0">
                <a:solidFill>
                  <a:srgbClr val="FF0000"/>
                </a:solidFill>
              </a:rPr>
              <a:t>Trocar pelo brasão da instituição do primeiro autor do trabalho</a:t>
            </a:r>
          </a:p>
        </p:txBody>
      </p:sp>
      <p:pic>
        <p:nvPicPr>
          <p:cNvPr id="34" name="Imagem 33">
            <a:extLst>
              <a:ext uri="{FF2B5EF4-FFF2-40B4-BE49-F238E27FC236}">
                <a16:creationId xmlns:a16="http://schemas.microsoft.com/office/drawing/2014/main" id="{31E291DA-48BC-3514-02BD-F8B1201BF65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747" y="2452996"/>
            <a:ext cx="717172" cy="1292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768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316CBBE1-CF80-46A2-D9DE-7B8CF82BCF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Orientações para confecção dos banners</a:t>
            </a:r>
            <a:br>
              <a:rPr lang="pt-BR" dirty="0"/>
            </a:br>
            <a:r>
              <a:rPr lang="pt-BR" dirty="0"/>
              <a:t>(apague esta página)</a:t>
            </a:r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BD6552C0-B0C6-61D8-89A8-64C1B9693409}"/>
              </a:ext>
            </a:extLst>
          </p:cNvPr>
          <p:cNvSpPr>
            <a:spLocks noGrp="1"/>
          </p:cNvSpPr>
          <p:nvPr>
            <p:ph sz="half" idx="15"/>
          </p:nvPr>
        </p:nvSpPr>
        <p:spPr/>
        <p:txBody>
          <a:bodyPr/>
          <a:lstStyle/>
          <a:p>
            <a:r>
              <a:rPr lang="pt-BR" dirty="0"/>
              <a:t>Elaboração do banner:</a:t>
            </a:r>
          </a:p>
          <a:p>
            <a:pPr lvl="1"/>
            <a:r>
              <a:rPr lang="pt-BR" dirty="0"/>
              <a:t>Priorize elementos visuais, gráficos e imagens para atrair a atenção do público, evitando o excesso de texto;</a:t>
            </a:r>
          </a:p>
          <a:p>
            <a:pPr lvl="1"/>
            <a:r>
              <a:rPr lang="pt-BR" dirty="0"/>
              <a:t>Evite abreviações e utilize fontes e cores que garantam a leitura fácil a uma distância de 1 metro;</a:t>
            </a:r>
          </a:p>
          <a:p>
            <a:pPr lvl="1"/>
            <a:r>
              <a:rPr lang="pt-BR" dirty="0"/>
              <a:t>O pôster deve ser elaborado conforme o modelo disponibilizado;</a:t>
            </a:r>
          </a:p>
          <a:p>
            <a:pPr lvl="1"/>
            <a:r>
              <a:rPr lang="pt-BR" dirty="0"/>
              <a:t>O modelo está na proporção que garante a impressão correta, </a:t>
            </a:r>
            <a:r>
              <a:rPr lang="pt-BR" b="1" dirty="0"/>
              <a:t>NÃO</a:t>
            </a:r>
            <a:r>
              <a:rPr lang="pt-BR" dirty="0"/>
              <a:t> redimensione o arquivo;</a:t>
            </a:r>
          </a:p>
          <a:p>
            <a:r>
              <a:rPr lang="pt-BR" dirty="0"/>
              <a:t>Impressão:</a:t>
            </a:r>
          </a:p>
          <a:p>
            <a:pPr lvl="1"/>
            <a:r>
              <a:rPr lang="pt-BR" dirty="0"/>
              <a:t>Dimensão: 90cm de largura por 120 cm de altura;</a:t>
            </a:r>
          </a:p>
          <a:p>
            <a:pPr lvl="1"/>
            <a:r>
              <a:rPr lang="pt-BR" dirty="0"/>
              <a:t>Material recomendado: impressão em papel, para ser fixado com fita adesiva nos expositores;</a:t>
            </a:r>
          </a:p>
          <a:p>
            <a:pPr lvl="1"/>
            <a:r>
              <a:rPr lang="pt-BR" dirty="0"/>
              <a:t>Caso opte por lona, o banner deve conter corda na borda superior para viabilizar a fixação.</a:t>
            </a:r>
          </a:p>
          <a:p>
            <a:r>
              <a:rPr lang="pt-BR" dirty="0"/>
              <a:t>Exposição e apresentação:</a:t>
            </a:r>
          </a:p>
          <a:p>
            <a:pPr lvl="1"/>
            <a:r>
              <a:rPr lang="pt-BR" dirty="0"/>
              <a:t>Os autores são responsáveis por identificar o local de afixação e devem colocar o pôster 10 minutos antes do início da apresentação, além de retirá-lo após o término;</a:t>
            </a:r>
          </a:p>
          <a:p>
            <a:pPr lvl="1"/>
            <a:r>
              <a:rPr lang="pt-BR" dirty="0"/>
              <a:t>Durante todo o horário da apresentação, deve-se haver a presença de pelo menos um autor junto ao pôster.</a:t>
            </a:r>
          </a:p>
        </p:txBody>
      </p:sp>
    </p:spTree>
    <p:extLst>
      <p:ext uri="{BB962C8B-B14F-4D97-AF65-F5344CB8AC3E}">
        <p14:creationId xmlns:p14="http://schemas.microsoft.com/office/powerpoint/2010/main" val="34150387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Median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159</TotalTime>
  <Words>342</Words>
  <Application>Microsoft Office PowerPoint</Application>
  <PresentationFormat>Personalizar</PresentationFormat>
  <Paragraphs>26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Trebuchet MS</vt:lpstr>
      <vt:lpstr>Tema do Office</vt:lpstr>
      <vt:lpstr>[TÍTULO] MODELO PARA A APRESENTAÇÃO DE TRABALHOS EM PAINÉIS NO 41º CONGRESSO BRASILEIRO DE SISTEMAS PARTICULADOS</vt:lpstr>
      <vt:lpstr>Orientações para confecção dos banners (apague esta página)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[TÍTULO] MODELO PARA A APRESENTAÇÃO DE TRABALHOS EM PAINÉIS NO 41º CONGRESSO BRASILEIRO DE SISTEMAS PARTICULADOS</dc:title>
  <dc:creator>Isabelly Pereira</dc:creator>
  <cp:lastModifiedBy>Isabelly Pereira</cp:lastModifiedBy>
  <cp:revision>6</cp:revision>
  <dcterms:created xsi:type="dcterms:W3CDTF">2024-04-02T18:10:37Z</dcterms:created>
  <dcterms:modified xsi:type="dcterms:W3CDTF">2024-10-18T13:54:46Z</dcterms:modified>
</cp:coreProperties>
</file>